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5"/>
  </p:notesMasterIdLst>
  <p:handoutMasterIdLst>
    <p:handoutMasterId r:id="rId26"/>
  </p:handoutMasterIdLst>
  <p:sldIdLst>
    <p:sldId id="275" r:id="rId5"/>
    <p:sldId id="281" r:id="rId6"/>
    <p:sldId id="278" r:id="rId7"/>
    <p:sldId id="279" r:id="rId8"/>
    <p:sldId id="282" r:id="rId9"/>
    <p:sldId id="276" r:id="rId10"/>
    <p:sldId id="283" r:id="rId11"/>
    <p:sldId id="286" r:id="rId12"/>
    <p:sldId id="274" r:id="rId13"/>
    <p:sldId id="280" r:id="rId14"/>
    <p:sldId id="277" r:id="rId15"/>
    <p:sldId id="284" r:id="rId16"/>
    <p:sldId id="290" r:id="rId17"/>
    <p:sldId id="292" r:id="rId18"/>
    <p:sldId id="293" r:id="rId19"/>
    <p:sldId id="289" r:id="rId20"/>
    <p:sldId id="288" r:id="rId21"/>
    <p:sldId id="291" r:id="rId22"/>
    <p:sldId id="285" r:id="rId23"/>
    <p:sldId id="287" r:id="rId24"/>
  </p:sldIdLst>
  <p:sldSz cx="9144000" cy="6858000" type="screen4x3"/>
  <p:notesSz cx="6889750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6449"/>
    <a:srgbClr val="FFFFFF"/>
    <a:srgbClr val="3D2515"/>
    <a:srgbClr val="423822"/>
    <a:srgbClr val="574A34"/>
    <a:srgbClr val="917F5E"/>
    <a:srgbClr val="589449"/>
    <a:srgbClr val="313131"/>
    <a:srgbClr val="D5D5D5"/>
    <a:srgbClr val="DFDF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0519" autoAdjust="0"/>
  </p:normalViewPr>
  <p:slideViewPr>
    <p:cSldViewPr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167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52FD4AF-9F7B-42E6-B5DD-F356EF45B6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2A8755-6272-46CE-8801-85667C143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EB28E744-D578-4A41-835A-4396EA214FB9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0CEDA9-5C3D-4C86-A77B-386ABDE81F1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ACA8EF-8BEE-4870-AAAE-99C8B718BE5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D63D6458-C9F9-4195-BB87-C726B1BE7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4817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D165ECD-52A7-414D-AFAB-0C15000B4F21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A184ED4-23CF-9A4B-B925-F983588BE42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84ED4-23CF-9A4B-B925-F983588BE42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698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353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9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574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784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373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913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06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1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2385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056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8668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6179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827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158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D83D3F4-CC23-40FE-8479-3B87E8C10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5792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DB248-951B-4A08-89C0-1A04759655F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2F1B469-8EDD-4792-997A-6E7E30531B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751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5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jpeg"/><Relationship Id="rId11" Type="http://schemas.openxmlformats.org/officeDocument/2006/relationships/image" Target="../media/image4.pn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5.svg"/><Relationship Id="rId2" Type="http://schemas.openxmlformats.org/officeDocument/2006/relationships/hyperlink" Target="https://nam12.safelinks.protection.outlook.com/?url=https%3A%2F%2Fdonate.giveasyoulive.com%2Fcampaign%2Feafa-oscaronsite-skydive&amp;data=04%7C01%7C%7C44912d2187bc4c1be97008d9f7a900d5%7C84df9e7fe9f640afb435aaaaaaaaaaaa%7C1%7C0%7C637813127514176830%7CUnknown%7CTWFpbGZsb3d8eyJWIjoiMC4wLjAwMDAiLCJQIjoiV2luMzIiLCJBTiI6Ik1haWwiLCJXVCI6Mn0%3D%7C3000&amp;sdata=1jUQ%2B%2BnwcmfLn6AERYm8QKhNU0sfO6VrYzjxOY4VrdU%3D&amp;reserved=0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arddfotaneg.cymru/learning/adult-education/outreach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hyperlink" Target="tel:01558667150" TargetMode="External"/><Relationship Id="rId4" Type="http://schemas.openxmlformats.org/officeDocument/2006/relationships/hyperlink" Target="https://garddfotaneg.cymru/people/kay-bailey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treetoolsforschools.org.uk/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llmymobile.com/" TargetMode="External"/><Relationship Id="rId7" Type="http://schemas.openxmlformats.org/officeDocument/2006/relationships/image" Target="../media/image5.svg"/><Relationship Id="rId2" Type="http://schemas.openxmlformats.org/officeDocument/2006/relationships/hyperlink" Target="https://www.emptiespleas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www.pta.co.uk/fundraising/ideas/recycling-schemes-for-schools/" TargetMode="External"/><Relationship Id="rId4" Type="http://schemas.openxmlformats.org/officeDocument/2006/relationships/hyperlink" Target="https://www.musicmagpie.co.uk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ironworkcentre.co.uk/schools-and-community-programmes/national-school-recycling-project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adamynyrardd.cymru/en/home-page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www.pta.co.uk/fundraising/ideas/10-ways-to-use-your-garden-to-raise-funds/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www.pta.co.uk/fundraising/ideas/second-hand-uniform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F1F54-8455-40A7-8B9E-1B1591DEB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3429000"/>
            <a:ext cx="7202761" cy="3429000"/>
          </a:xfrm>
        </p:spPr>
        <p:txBody>
          <a:bodyPr>
            <a:normAutofit/>
          </a:bodyPr>
          <a:lstStyle/>
          <a:p>
            <a:pPr algn="ctr"/>
            <a:r>
              <a:rPr lang="en-GB" sz="5500" b="1" dirty="0" err="1">
                <a:solidFill>
                  <a:srgbClr val="FF0000"/>
                </a:solidFill>
              </a:rPr>
              <a:t>Brynia</a:t>
            </a:r>
            <a:r>
              <a:rPr lang="en-GB" sz="5500" b="1" dirty="0">
                <a:solidFill>
                  <a:srgbClr val="00B050"/>
                </a:solidFill>
              </a:rPr>
              <a:t>-GO-GWYRDD</a:t>
            </a:r>
            <a:r>
              <a:rPr lang="en-GB" sz="5500" b="1" dirty="0"/>
              <a:t/>
            </a:r>
            <a:br>
              <a:rPr lang="en-GB" sz="5500" b="1" dirty="0"/>
            </a:br>
            <a:r>
              <a:rPr lang="en-GB" sz="5500" b="1" dirty="0"/>
              <a:t/>
            </a:r>
            <a:br>
              <a:rPr lang="en-GB" sz="5500" b="1" dirty="0"/>
            </a:br>
            <a:r>
              <a:rPr lang="en-GB" sz="3000" b="1" dirty="0" err="1"/>
              <a:t>Ymgyrch</a:t>
            </a:r>
            <a:r>
              <a:rPr lang="en-GB" sz="3000" b="1" dirty="0"/>
              <a:t> </a:t>
            </a:r>
            <a:br>
              <a:rPr lang="en-GB" sz="3000" b="1" dirty="0"/>
            </a:br>
            <a:r>
              <a:rPr lang="en-GB" sz="3000" b="1" dirty="0"/>
              <a:t>Mawrth - </a:t>
            </a:r>
            <a:r>
              <a:rPr lang="en-GB" sz="3000" b="1" dirty="0" err="1" smtClean="0"/>
              <a:t>Gorffennaf</a:t>
            </a:r>
            <a:endParaRPr lang="en-GB" sz="5500" b="1" dirty="0"/>
          </a:p>
        </p:txBody>
      </p:sp>
      <p:pic>
        <p:nvPicPr>
          <p:cNvPr id="1026" name="Picture 2" descr="YGG Bryniago - Swansea">
            <a:extLst>
              <a:ext uri="{FF2B5EF4-FFF2-40B4-BE49-F238E27FC236}">
                <a16:creationId xmlns:a16="http://schemas.microsoft.com/office/drawing/2014/main" id="{92E8EE4A-A012-4E18-92CE-8694FF272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150842" cy="215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97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34DCD-B6AA-497F-9726-29430778F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000" b="1" dirty="0" err="1">
                <a:solidFill>
                  <a:srgbClr val="FF0000"/>
                </a:solidFill>
              </a:rPr>
              <a:t>Brynia</a:t>
            </a:r>
            <a:r>
              <a:rPr lang="en-GB" sz="5000" b="1" dirty="0">
                <a:solidFill>
                  <a:srgbClr val="00B050"/>
                </a:solidFill>
              </a:rPr>
              <a:t>-GO-GWYRDD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CD2AD-F707-4815-9A2E-0EB285864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b="1" dirty="0"/>
              <a:t>Beth- </a:t>
            </a:r>
            <a:r>
              <a:rPr lang="en-GB" sz="2000" dirty="0" err="1"/>
              <a:t>Ymgyrch</a:t>
            </a:r>
            <a:r>
              <a:rPr lang="en-GB" sz="2000" dirty="0"/>
              <a:t>/</a:t>
            </a:r>
            <a:r>
              <a:rPr lang="en-GB" sz="2000" dirty="0" err="1"/>
              <a:t>Prosiect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helpu Ysgol </a:t>
            </a:r>
            <a:r>
              <a:rPr lang="en-GB" sz="2000" dirty="0" err="1"/>
              <a:t>Bryniago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gwella</a:t>
            </a:r>
            <a:r>
              <a:rPr lang="en-GB" sz="2000" dirty="0"/>
              <a:t> </a:t>
            </a:r>
            <a:r>
              <a:rPr lang="en-GB" sz="2000" dirty="0" err="1"/>
              <a:t>buarth</a:t>
            </a:r>
            <a:r>
              <a:rPr lang="en-GB" sz="2000" dirty="0"/>
              <a:t> </a:t>
            </a:r>
            <a:r>
              <a:rPr lang="en-GB" sz="2000" dirty="0" err="1"/>
              <a:t>Bryniago</a:t>
            </a:r>
            <a:r>
              <a:rPr lang="en-GB" sz="2000" dirty="0"/>
              <a:t> </a:t>
            </a:r>
            <a:r>
              <a:rPr lang="en-GB" sz="2000" dirty="0" err="1"/>
              <a:t>Mawr</a:t>
            </a:r>
            <a:r>
              <a:rPr lang="en-GB" sz="2000" dirty="0"/>
              <a:t> a Bach </a:t>
            </a:r>
            <a:r>
              <a:rPr lang="en-GB" sz="2000" dirty="0" err="1"/>
              <a:t>gyda</a:t>
            </a:r>
            <a:r>
              <a:rPr lang="en-GB" sz="2000" dirty="0"/>
              <a:t> </a:t>
            </a:r>
            <a:r>
              <a:rPr lang="en-GB" sz="2000" dirty="0" err="1"/>
              <a:t>planygion</a:t>
            </a:r>
            <a:r>
              <a:rPr lang="en-GB" sz="2000" dirty="0"/>
              <a:t> a </a:t>
            </a:r>
            <a:r>
              <a:rPr lang="en-GB" sz="2000" dirty="0" err="1"/>
              <a:t>coed</a:t>
            </a:r>
            <a:r>
              <a:rPr lang="en-GB" sz="2000" dirty="0"/>
              <a:t> ac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ailgylchu</a:t>
            </a:r>
            <a:r>
              <a:rPr lang="en-GB" sz="2000" dirty="0"/>
              <a:t>- </a:t>
            </a:r>
            <a:r>
              <a:rPr lang="en-GB" sz="2000" b="1" i="1" dirty="0"/>
              <a:t>I </a:t>
            </a:r>
            <a:r>
              <a:rPr lang="en-GB" sz="2000" b="1" i="1" dirty="0" err="1"/>
              <a:t>fod</a:t>
            </a:r>
            <a:r>
              <a:rPr lang="en-GB" sz="2000" b="1" i="1" dirty="0"/>
              <a:t> </a:t>
            </a:r>
            <a:r>
              <a:rPr lang="en-GB" sz="2000" b="1" i="1" dirty="0" err="1"/>
              <a:t>yn</a:t>
            </a:r>
            <a:r>
              <a:rPr lang="en-GB" sz="2000" b="1" i="1" dirty="0"/>
              <a:t> </a:t>
            </a:r>
            <a:r>
              <a:rPr lang="en-GB" sz="2000" b="1" i="1" dirty="0" err="1"/>
              <a:t>fwy</a:t>
            </a:r>
            <a:r>
              <a:rPr lang="en-GB" sz="2000" b="1" i="1" dirty="0"/>
              <a:t> </a:t>
            </a:r>
            <a:r>
              <a:rPr lang="en-GB" sz="2000" b="1" i="1" dirty="0" err="1"/>
              <a:t>Gwyrdd</a:t>
            </a:r>
            <a:r>
              <a:rPr lang="en-GB" sz="2000" b="1" i="1" dirty="0"/>
              <a:t>!</a:t>
            </a:r>
          </a:p>
          <a:p>
            <a:r>
              <a:rPr lang="en-GB" sz="2000" b="1" dirty="0"/>
              <a:t>Pam-</a:t>
            </a:r>
            <a:r>
              <a:rPr lang="en-GB" sz="2000" dirty="0"/>
              <a:t> </a:t>
            </a:r>
            <a:r>
              <a:rPr lang="en-GB" sz="2000" b="1" i="1" dirty="0"/>
              <a:t>I godi </a:t>
            </a:r>
            <a:r>
              <a:rPr lang="en-GB" sz="2000" b="1" i="1" dirty="0" err="1"/>
              <a:t>arian</a:t>
            </a:r>
            <a:r>
              <a:rPr lang="en-GB" sz="2000" b="1" i="1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gael</a:t>
            </a:r>
            <a:r>
              <a:rPr lang="en-GB" sz="2000" dirty="0"/>
              <a:t> </a:t>
            </a:r>
            <a:r>
              <a:rPr lang="en-GB" sz="2000" dirty="0" err="1"/>
              <a:t>Planhygion</a:t>
            </a:r>
            <a:r>
              <a:rPr lang="en-GB" sz="2000" dirty="0"/>
              <a:t>, </a:t>
            </a:r>
            <a:r>
              <a:rPr lang="en-GB" sz="2000" dirty="0" err="1"/>
              <a:t>Coed</a:t>
            </a:r>
            <a:r>
              <a:rPr lang="en-GB" sz="2000" dirty="0"/>
              <a:t>, </a:t>
            </a:r>
            <a:r>
              <a:rPr lang="en-GB" sz="2000" dirty="0" err="1"/>
              <a:t>blodau</a:t>
            </a:r>
            <a:r>
              <a:rPr lang="en-GB" sz="2000" dirty="0"/>
              <a:t> o </a:t>
            </a:r>
            <a:r>
              <a:rPr lang="en-GB" sz="2000" dirty="0" err="1"/>
              <a:t>gwmpas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Ysgol er </a:t>
            </a:r>
            <a:r>
              <a:rPr lang="en-GB" sz="2000" dirty="0" err="1"/>
              <a:t>mwyn</a:t>
            </a:r>
            <a:r>
              <a:rPr lang="en-GB" sz="2000" dirty="0"/>
              <a:t> </a:t>
            </a:r>
            <a:r>
              <a:rPr lang="en-GB" sz="2000" dirty="0" err="1"/>
              <a:t>ir</a:t>
            </a:r>
            <a:r>
              <a:rPr lang="en-GB" sz="2000" dirty="0"/>
              <a:t> Ysgol </a:t>
            </a:r>
            <a:r>
              <a:rPr lang="en-GB" sz="2000" dirty="0" err="1"/>
              <a:t>edrych</a:t>
            </a:r>
            <a:r>
              <a:rPr lang="en-GB" sz="2000" dirty="0"/>
              <a:t> </a:t>
            </a:r>
            <a:r>
              <a:rPr lang="en-GB" sz="2000" dirty="0" err="1"/>
              <a:t>fwy</a:t>
            </a:r>
            <a:r>
              <a:rPr lang="en-GB" sz="2000" dirty="0"/>
              <a:t> </a:t>
            </a:r>
            <a:r>
              <a:rPr lang="en-GB" sz="2000" dirty="0" err="1"/>
              <a:t>lliwgar</a:t>
            </a:r>
            <a:r>
              <a:rPr lang="en-GB" sz="2000" dirty="0"/>
              <a:t>. </a:t>
            </a:r>
            <a:r>
              <a:rPr lang="en-GB" sz="2000" dirty="0" err="1"/>
              <a:t>Bydd</a:t>
            </a:r>
            <a:r>
              <a:rPr lang="en-GB" sz="2000" dirty="0"/>
              <a:t> y </a:t>
            </a:r>
            <a:r>
              <a:rPr lang="en-GB" sz="2000" b="1" i="1" dirty="0"/>
              <a:t>plant </a:t>
            </a:r>
            <a:r>
              <a:rPr lang="en-GB" sz="2000" b="1" i="1" dirty="0" err="1"/>
              <a:t>yn</a:t>
            </a:r>
            <a:r>
              <a:rPr lang="en-GB" sz="2000" b="1" i="1" dirty="0"/>
              <a:t> </a:t>
            </a:r>
            <a:r>
              <a:rPr lang="en-GB" sz="2000" b="1" i="1" dirty="0" err="1"/>
              <a:t>dysgu</a:t>
            </a:r>
            <a:r>
              <a:rPr lang="en-GB" sz="2000" b="1" i="1" dirty="0"/>
              <a:t> </a:t>
            </a:r>
            <a:r>
              <a:rPr lang="en-GB" sz="2000" dirty="0"/>
              <a:t>a </a:t>
            </a:r>
            <a:r>
              <a:rPr lang="en-GB" sz="2000" dirty="0" err="1"/>
              <a:t>edrych</a:t>
            </a:r>
            <a:r>
              <a:rPr lang="en-GB" sz="2000" dirty="0"/>
              <a:t> </a:t>
            </a:r>
            <a:r>
              <a:rPr lang="en-GB" sz="2000" dirty="0" err="1"/>
              <a:t>arol</a:t>
            </a:r>
            <a:r>
              <a:rPr lang="en-GB" sz="2000" dirty="0"/>
              <a:t> y </a:t>
            </a:r>
            <a:r>
              <a:rPr lang="en-GB" sz="2000" dirty="0" err="1"/>
              <a:t>planhygion</a:t>
            </a:r>
            <a:r>
              <a:rPr lang="en-GB" sz="2000" dirty="0"/>
              <a:t>, ac hefyd er </a:t>
            </a:r>
            <a:r>
              <a:rPr lang="en-GB" sz="2000" dirty="0" err="1"/>
              <a:t>mwyn</a:t>
            </a:r>
            <a:r>
              <a:rPr lang="en-GB" sz="2000" dirty="0"/>
              <a:t> </a:t>
            </a:r>
            <a:r>
              <a:rPr lang="en-GB" sz="2000" b="1" i="1" dirty="0" err="1"/>
              <a:t>atal</a:t>
            </a:r>
            <a:r>
              <a:rPr lang="en-GB" sz="2000" b="1" i="1" dirty="0"/>
              <a:t> </a:t>
            </a:r>
            <a:r>
              <a:rPr lang="en-GB" sz="2000" b="1" i="1" dirty="0" err="1"/>
              <a:t>newid</a:t>
            </a:r>
            <a:r>
              <a:rPr lang="en-GB" sz="2000" b="1" i="1" dirty="0"/>
              <a:t> </a:t>
            </a:r>
            <a:r>
              <a:rPr lang="en-GB" sz="2000" b="1" i="1" dirty="0" err="1"/>
              <a:t>hinsawdd</a:t>
            </a:r>
            <a:r>
              <a:rPr lang="en-GB" sz="2000" b="1" i="1" dirty="0"/>
              <a:t>. </a:t>
            </a:r>
          </a:p>
          <a:p>
            <a:r>
              <a:rPr lang="en-GB" sz="2000" b="1" dirty="0" err="1"/>
              <a:t>Pryd</a:t>
            </a:r>
            <a:r>
              <a:rPr lang="en-GB" sz="2000" b="1" dirty="0"/>
              <a:t>-</a:t>
            </a:r>
            <a:r>
              <a:rPr lang="en-GB" sz="2000" dirty="0"/>
              <a:t> </a:t>
            </a:r>
            <a:r>
              <a:rPr lang="en-GB" sz="2000" dirty="0" err="1"/>
              <a:t>Lawnsio</a:t>
            </a:r>
            <a:r>
              <a:rPr lang="en-GB" sz="2000" dirty="0"/>
              <a:t> </a:t>
            </a:r>
            <a:r>
              <a:rPr lang="en-GB" sz="2000" dirty="0" err="1"/>
              <a:t>diwedd</a:t>
            </a:r>
            <a:r>
              <a:rPr lang="en-GB" sz="2000" dirty="0"/>
              <a:t> Mis Mawrth, ac yn </a:t>
            </a:r>
            <a:r>
              <a:rPr lang="en-GB" sz="2000" dirty="0" err="1"/>
              <a:t>gorffen</a:t>
            </a:r>
            <a:r>
              <a:rPr lang="en-GB" sz="2000" dirty="0"/>
              <a:t> </a:t>
            </a:r>
            <a:r>
              <a:rPr lang="en-GB" sz="2000" dirty="0" err="1"/>
              <a:t>diwedd</a:t>
            </a:r>
            <a:r>
              <a:rPr lang="en-GB" sz="2000" dirty="0"/>
              <a:t> y </a:t>
            </a:r>
            <a:r>
              <a:rPr lang="en-GB" sz="2000" dirty="0" err="1"/>
              <a:t>tymor</a:t>
            </a:r>
            <a:r>
              <a:rPr lang="en-GB" sz="2000" dirty="0"/>
              <a:t> yn </a:t>
            </a:r>
            <a:r>
              <a:rPr lang="en-GB" sz="2000" dirty="0" err="1" smtClean="0"/>
              <a:t>Gorffennaf</a:t>
            </a:r>
            <a:r>
              <a:rPr lang="en-GB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042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A771E-9933-43B9-931B-A129679364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9476" y="4243034"/>
            <a:ext cx="6216026" cy="698134"/>
          </a:xfrm>
        </p:spPr>
        <p:txBody>
          <a:bodyPr>
            <a:normAutofit fontScale="90000"/>
          </a:bodyPr>
          <a:lstStyle/>
          <a:p>
            <a:pPr algn="l"/>
            <a:r>
              <a:rPr lang="en-GB" sz="4200" b="1" dirty="0" err="1">
                <a:solidFill>
                  <a:srgbClr val="00B050"/>
                </a:solidFill>
              </a:rPr>
              <a:t>Diwrnod</a:t>
            </a:r>
            <a:r>
              <a:rPr lang="en-GB" sz="4200" b="1" dirty="0">
                <a:solidFill>
                  <a:srgbClr val="00B050"/>
                </a:solidFill>
              </a:rPr>
              <a:t> </a:t>
            </a:r>
            <a:r>
              <a:rPr lang="en-GB" sz="4200" b="1" dirty="0" err="1">
                <a:solidFill>
                  <a:srgbClr val="00B050"/>
                </a:solidFill>
              </a:rPr>
              <a:t>Lawnsio</a:t>
            </a:r>
            <a:endParaRPr lang="en-GB" sz="4200" b="1" dirty="0">
              <a:solidFill>
                <a:srgbClr val="00B05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FC8EDD-A8C1-4C00-9EC4-743EC0AC1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9476" y="5085184"/>
            <a:ext cx="6216026" cy="1512168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900" b="1" dirty="0" err="1">
                <a:solidFill>
                  <a:srgbClr val="00B050"/>
                </a:solidFill>
              </a:rPr>
              <a:t>Gwisg</a:t>
            </a:r>
            <a:r>
              <a:rPr lang="en-GB" sz="2900" b="1" dirty="0">
                <a:solidFill>
                  <a:srgbClr val="00B050"/>
                </a:solidFill>
              </a:rPr>
              <a:t> </a:t>
            </a:r>
            <a:r>
              <a:rPr lang="en-GB" sz="2900" b="1" dirty="0" err="1">
                <a:solidFill>
                  <a:srgbClr val="00B050"/>
                </a:solidFill>
              </a:rPr>
              <a:t>Gwyrdd</a:t>
            </a:r>
            <a:r>
              <a:rPr lang="en-GB" sz="2900" b="1" dirty="0">
                <a:solidFill>
                  <a:srgbClr val="00B050"/>
                </a:solidFill>
              </a:rPr>
              <a:t>- </a:t>
            </a:r>
            <a:r>
              <a:rPr lang="en-GB" sz="2900" dirty="0">
                <a:solidFill>
                  <a:schemeClr val="tx1"/>
                </a:solidFill>
              </a:rPr>
              <a:t>plant </a:t>
            </a:r>
            <a:r>
              <a:rPr lang="en-GB" sz="2900" dirty="0" err="1">
                <a:solidFill>
                  <a:schemeClr val="tx1"/>
                </a:solidFill>
              </a:rPr>
              <a:t>yn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gwisgo</a:t>
            </a:r>
            <a:r>
              <a:rPr lang="en-GB" sz="2900" dirty="0">
                <a:solidFill>
                  <a:schemeClr val="tx1"/>
                </a:solidFill>
              </a:rPr>
              <a:t> dillad </a:t>
            </a:r>
            <a:r>
              <a:rPr lang="en-GB" sz="2900" dirty="0" err="1">
                <a:solidFill>
                  <a:schemeClr val="tx1"/>
                </a:solidFill>
              </a:rPr>
              <a:t>gwyrdd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ar</a:t>
            </a:r>
            <a:r>
              <a:rPr lang="en-GB" sz="2900" dirty="0">
                <a:solidFill>
                  <a:schemeClr val="tx1"/>
                </a:solidFill>
              </a:rPr>
              <a:t> y </a:t>
            </a:r>
            <a:r>
              <a:rPr lang="en-GB" sz="2900" dirty="0" err="1">
                <a:solidFill>
                  <a:schemeClr val="tx1"/>
                </a:solidFill>
              </a:rPr>
              <a:t>dydd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endParaRPr lang="en-GB" sz="2900" dirty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285750" indent="-28575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900" b="1" dirty="0" err="1">
                <a:solidFill>
                  <a:srgbClr val="FF0000"/>
                </a:solidFill>
              </a:rPr>
              <a:t>Fideo</a:t>
            </a:r>
            <a:r>
              <a:rPr lang="en-GB" sz="2900" b="1" dirty="0">
                <a:solidFill>
                  <a:srgbClr val="FF0000"/>
                </a:solidFill>
              </a:rPr>
              <a:t>-</a:t>
            </a:r>
            <a:r>
              <a:rPr lang="en-GB" sz="2900" dirty="0">
                <a:solidFill>
                  <a:schemeClr val="tx1"/>
                </a:solidFill>
              </a:rPr>
              <a:t> plant </a:t>
            </a:r>
            <a:r>
              <a:rPr lang="en-GB" sz="2900" dirty="0" err="1">
                <a:solidFill>
                  <a:schemeClr val="tx1"/>
                </a:solidFill>
              </a:rPr>
              <a:t>ar</a:t>
            </a:r>
            <a:r>
              <a:rPr lang="en-GB" sz="2900" dirty="0">
                <a:solidFill>
                  <a:schemeClr val="tx1"/>
                </a:solidFill>
              </a:rPr>
              <a:t> y </a:t>
            </a:r>
            <a:r>
              <a:rPr lang="en-GB" sz="2900" dirty="0" err="1">
                <a:solidFill>
                  <a:schemeClr val="tx1"/>
                </a:solidFill>
              </a:rPr>
              <a:t>buarth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yn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dweud</a:t>
            </a:r>
            <a:r>
              <a:rPr lang="en-GB" sz="2900" dirty="0">
                <a:solidFill>
                  <a:schemeClr val="tx1"/>
                </a:solidFill>
              </a:rPr>
              <a:t> “Brynia-go-</a:t>
            </a:r>
            <a:r>
              <a:rPr lang="en-GB" sz="2900" dirty="0" err="1">
                <a:solidFill>
                  <a:schemeClr val="tx1"/>
                </a:solidFill>
              </a:rPr>
              <a:t>gwydd</a:t>
            </a:r>
            <a:r>
              <a:rPr lang="en-GB" sz="2900" dirty="0">
                <a:solidFill>
                  <a:schemeClr val="tx1"/>
                </a:solidFill>
              </a:rPr>
              <a:t>” a </a:t>
            </a:r>
            <a:r>
              <a:rPr lang="en-GB" sz="2900" dirty="0" err="1">
                <a:solidFill>
                  <a:schemeClr val="tx1"/>
                </a:solidFill>
              </a:rPr>
              <a:t>rhai</a:t>
            </a:r>
            <a:r>
              <a:rPr lang="en-GB" sz="2900" dirty="0">
                <a:solidFill>
                  <a:schemeClr val="tx1"/>
                </a:solidFill>
              </a:rPr>
              <a:t> o plant or Cyngor Eco </a:t>
            </a:r>
            <a:r>
              <a:rPr lang="en-GB" sz="2900" dirty="0" err="1">
                <a:solidFill>
                  <a:schemeClr val="tx1"/>
                </a:solidFill>
              </a:rPr>
              <a:t>yn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dweud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beth</a:t>
            </a:r>
            <a:r>
              <a:rPr lang="en-GB" sz="2900" dirty="0">
                <a:solidFill>
                  <a:schemeClr val="tx1"/>
                </a:solidFill>
              </a:rPr>
              <a:t> yw’r </a:t>
            </a:r>
            <a:r>
              <a:rPr lang="en-GB" sz="2900" dirty="0" err="1">
                <a:solidFill>
                  <a:schemeClr val="tx1"/>
                </a:solidFill>
              </a:rPr>
              <a:t>ymgyrch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amdano</a:t>
            </a:r>
            <a:r>
              <a:rPr lang="en-GB" sz="2900" dirty="0">
                <a:solidFill>
                  <a:schemeClr val="tx1"/>
                </a:solidFill>
              </a:rPr>
              <a:t>.</a:t>
            </a:r>
          </a:p>
          <a:p>
            <a:pPr marL="285750" indent="-28575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1100" dirty="0"/>
          </a:p>
        </p:txBody>
      </p:sp>
      <p:pic>
        <p:nvPicPr>
          <p:cNvPr id="2054" name="Picture 6" descr="Buy Green Crew Neck T-Shirt 2 Pack - 4 years | PE kits | Argos">
            <a:extLst>
              <a:ext uri="{FF2B5EF4-FFF2-40B4-BE49-F238E27FC236}">
                <a16:creationId xmlns:a16="http://schemas.microsoft.com/office/drawing/2014/main" id="{B24EC6FC-84C3-44A6-BF01-B742BF69AF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7" r="3" b="4087"/>
          <a:stretch/>
        </p:blipFill>
        <p:spPr bwMode="auto">
          <a:xfrm rot="21600000">
            <a:off x="739476" y="609600"/>
            <a:ext cx="3022287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chool Kids Going Green in Green T-Shirts">
            <a:extLst>
              <a:ext uri="{FF2B5EF4-FFF2-40B4-BE49-F238E27FC236}">
                <a16:creationId xmlns:a16="http://schemas.microsoft.com/office/drawing/2014/main" id="{26879C17-B17B-4B7D-B6E1-ECD3154D8B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4" r="16636" b="2"/>
          <a:stretch/>
        </p:blipFill>
        <p:spPr bwMode="auto">
          <a:xfrm>
            <a:off x="3933214" y="608009"/>
            <a:ext cx="3022287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phic 4" descr="Checkmark with solid fill">
            <a:extLst>
              <a:ext uri="{FF2B5EF4-FFF2-40B4-BE49-F238E27FC236}">
                <a16:creationId xmlns:a16="http://schemas.microsoft.com/office/drawing/2014/main" id="{87237970-0DA7-ACE6-57F0-E9881B1D5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907704" y="1569018"/>
            <a:ext cx="3022287" cy="302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9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E3849-D547-4AF1-9589-28A09B9E7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753265"/>
          </a:xfrm>
        </p:spPr>
        <p:txBody>
          <a:bodyPr>
            <a:normAutofit fontScale="90000"/>
          </a:bodyPr>
          <a:lstStyle/>
          <a:p>
            <a:r>
              <a:rPr lang="en-GB" b="1" dirty="0" err="1">
                <a:solidFill>
                  <a:srgbClr val="00B050"/>
                </a:solidFill>
              </a:rPr>
              <a:t>Cystadleuaeth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0385A8-1B56-44E4-B063-818C2D803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3022104"/>
            <a:ext cx="6347714" cy="1775048"/>
          </a:xfrm>
        </p:spPr>
        <p:txBody>
          <a:bodyPr/>
          <a:lstStyle/>
          <a:p>
            <a:r>
              <a:rPr lang="en-GB" sz="2000" b="1" dirty="0">
                <a:solidFill>
                  <a:srgbClr val="00B050"/>
                </a:solidFill>
              </a:rPr>
              <a:t>Poster/Banner ‘</a:t>
            </a:r>
            <a:r>
              <a:rPr lang="en-GB" sz="2000" b="1" dirty="0" err="1">
                <a:solidFill>
                  <a:srgbClr val="00B050"/>
                </a:solidFill>
              </a:rPr>
              <a:t>Brynia</a:t>
            </a:r>
            <a:r>
              <a:rPr lang="en-GB" sz="2000" b="1" dirty="0">
                <a:solidFill>
                  <a:srgbClr val="00B050"/>
                </a:solidFill>
              </a:rPr>
              <a:t>-GO-GWYRDD- </a:t>
            </a:r>
            <a:r>
              <a:rPr lang="en-GB" sz="2000" dirty="0"/>
              <a:t>plant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greu</a:t>
            </a:r>
            <a:r>
              <a:rPr lang="en-GB" sz="2000" dirty="0"/>
              <a:t> logo /Poster </a:t>
            </a:r>
            <a:r>
              <a:rPr lang="en-GB" sz="2000" dirty="0" err="1"/>
              <a:t>bydd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ddodi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Tudalen</a:t>
            </a:r>
            <a:r>
              <a:rPr lang="en-GB" sz="2000" dirty="0"/>
              <a:t> </a:t>
            </a:r>
            <a:r>
              <a:rPr lang="en-GB" sz="2000" dirty="0" err="1"/>
              <a:t>ymgyrch</a:t>
            </a:r>
            <a:endParaRPr lang="en-GB" sz="2000" dirty="0"/>
          </a:p>
          <a:p>
            <a:endParaRPr lang="en-GB" dirty="0"/>
          </a:p>
        </p:txBody>
      </p:sp>
      <p:pic>
        <p:nvPicPr>
          <p:cNvPr id="1026" name="Picture 2" descr="How to Draw GO GREEN / Save Trees Save Earth Poster Drawing - YouTube">
            <a:extLst>
              <a:ext uri="{FF2B5EF4-FFF2-40B4-BE49-F238E27FC236}">
                <a16:creationId xmlns:a16="http://schemas.microsoft.com/office/drawing/2014/main" id="{6E1B48AC-9B73-4774-90AB-AB308728D4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38" r="24503"/>
          <a:stretch/>
        </p:blipFill>
        <p:spPr bwMode="auto">
          <a:xfrm>
            <a:off x="5133032" y="797716"/>
            <a:ext cx="1296144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ational Galleries of Scotland Art Competition for Schools and Families |  National Galleries of Scotland">
            <a:extLst>
              <a:ext uri="{FF2B5EF4-FFF2-40B4-BE49-F238E27FC236}">
                <a16:creationId xmlns:a16="http://schemas.microsoft.com/office/drawing/2014/main" id="{7F1064B1-5ED1-469C-8CD8-CE8E7CD23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571" y="2192485"/>
            <a:ext cx="1775047" cy="177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lanting Trees Poster Stock Illustrations – 204 Planting Trees Poster Stock  Illustrations, Vectors &amp; Clipart - Dreamstime">
            <a:extLst>
              <a:ext uri="{FF2B5EF4-FFF2-40B4-BE49-F238E27FC236}">
                <a16:creationId xmlns:a16="http://schemas.microsoft.com/office/drawing/2014/main" id="{02F151BD-D734-4CF7-9B9C-91118951A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284" y="189773"/>
            <a:ext cx="1775048" cy="177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ayle Climate Action Group - Home | Facebook">
            <a:extLst>
              <a:ext uri="{FF2B5EF4-FFF2-40B4-BE49-F238E27FC236}">
                <a16:creationId xmlns:a16="http://schemas.microsoft.com/office/drawing/2014/main" id="{FD1B1784-EF91-4FC0-BC5D-250A1BC607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0" t="9910" r="6462" b="12774"/>
          <a:stretch/>
        </p:blipFill>
        <p:spPr bwMode="auto">
          <a:xfrm>
            <a:off x="3103063" y="4333915"/>
            <a:ext cx="1380593" cy="177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40 save environment posters competition Ideas">
            <a:extLst>
              <a:ext uri="{FF2B5EF4-FFF2-40B4-BE49-F238E27FC236}">
                <a16:creationId xmlns:a16="http://schemas.microsoft.com/office/drawing/2014/main" id="{BE1C7981-2A16-41E2-B1B8-DA5356A30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442" y="1656206"/>
            <a:ext cx="1187918" cy="148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rbor Day Poster Contest - Alabama Cooperative Extension System">
            <a:extLst>
              <a:ext uri="{FF2B5EF4-FFF2-40B4-BE49-F238E27FC236}">
                <a16:creationId xmlns:a16="http://schemas.microsoft.com/office/drawing/2014/main" id="{E4ACFB0C-50B5-4BA0-A510-AF3A141FC5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7" b="13533"/>
          <a:stretch/>
        </p:blipFill>
        <p:spPr bwMode="auto">
          <a:xfrm>
            <a:off x="7164289" y="4519414"/>
            <a:ext cx="1677782" cy="177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forest Rolla">
            <a:extLst>
              <a:ext uri="{FF2B5EF4-FFF2-40B4-BE49-F238E27FC236}">
                <a16:creationId xmlns:a16="http://schemas.microsoft.com/office/drawing/2014/main" id="{9FA0A1EA-9E81-4D89-B671-BE98D4281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68" y="1827815"/>
            <a:ext cx="982592" cy="131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ave trees with just one tweet with us !! | Earth drawings, Art drawings  for kids, Nature drawing">
            <a:extLst>
              <a:ext uri="{FF2B5EF4-FFF2-40B4-BE49-F238E27FC236}">
                <a16:creationId xmlns:a16="http://schemas.microsoft.com/office/drawing/2014/main" id="{C2F749DF-CFF4-491E-A489-40350CC0A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246" y="4210045"/>
            <a:ext cx="18383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ow to make save tree poster || save nature || oil pastel colouring -  YouTube">
            <a:extLst>
              <a:ext uri="{FF2B5EF4-FFF2-40B4-BE49-F238E27FC236}">
                <a16:creationId xmlns:a16="http://schemas.microsoft.com/office/drawing/2014/main" id="{F428E1BB-50B4-4FF0-879F-FFA311FFAB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7" r="23185"/>
          <a:stretch/>
        </p:blipFill>
        <p:spPr bwMode="auto">
          <a:xfrm>
            <a:off x="146234" y="4608731"/>
            <a:ext cx="2293052" cy="203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Checkmark with solid fill">
            <a:extLst>
              <a:ext uri="{FF2B5EF4-FFF2-40B4-BE49-F238E27FC236}">
                <a16:creationId xmlns:a16="http://schemas.microsoft.com/office/drawing/2014/main" id="{F673A62F-ACA8-86E0-C94F-6ABF371E243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682429" y="3132324"/>
            <a:ext cx="3022287" cy="302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87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Group 70">
            <a:extLst>
              <a:ext uri="{FF2B5EF4-FFF2-40B4-BE49-F238E27FC236}">
                <a16:creationId xmlns:a16="http://schemas.microsoft.com/office/drawing/2014/main" id="{0884F175-9D23-496E-80AC-F3D2FD54109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2D4B7B8-5AFE-4B32-A805-72EC571E6F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57D13B2-7A74-4788-8689-5EDB2DA868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66964837-B2CC-483D-BEDA-4BB1901BCC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77D4E216-8B6C-4A3B-AF75-3016320F62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CDD4EA12-82D2-47D7-8742-8F4746AA6F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115B7F7E-4C23-429B-A947-A5B436DB2D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A6B03A29-0A21-40D4-87E4-3C41D6F54C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6C871F60-4E5A-449A-B6D8-1F58C12EE3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3182795B-2BFA-4D7B-BE85-701A73E253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810B9E5C-2AE2-4B4E-916F-F954F2AA8A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B0752-D423-4F3B-8C71-64680A786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320" y="2636526"/>
            <a:ext cx="4441753" cy="3888818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GB" sz="2800" b="1" dirty="0" err="1">
                <a:solidFill>
                  <a:srgbClr val="00B050"/>
                </a:solidFill>
              </a:rPr>
              <a:t>Cystadleuaeth</a:t>
            </a:r>
            <a:endParaRPr lang="en-GB" sz="2800" b="1" dirty="0">
              <a:solidFill>
                <a:srgbClr val="00B050"/>
              </a:solidFill>
            </a:endParaRPr>
          </a:p>
          <a:p>
            <a:r>
              <a:rPr lang="en-GB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Plant </a:t>
            </a:r>
            <a:r>
              <a:rPr lang="en-GB" sz="2000" dirty="0" err="1">
                <a:solidFill>
                  <a:srgbClr val="00B050"/>
                </a:solidFill>
                <a:ea typeface="Times New Roman" panose="02020603050405020304" pitchFamily="18" charset="0"/>
              </a:rPr>
              <a:t>i</a:t>
            </a:r>
            <a:r>
              <a:rPr lang="en-GB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B050"/>
                </a:solidFill>
                <a:ea typeface="Times New Roman" panose="02020603050405020304" pitchFamily="18" charset="0"/>
              </a:rPr>
              <a:t>ddylunio</a:t>
            </a:r>
            <a:r>
              <a:rPr lang="en-GB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 poster/</a:t>
            </a:r>
            <a:r>
              <a:rPr lang="en-GB" sz="2000" dirty="0" err="1">
                <a:solidFill>
                  <a:srgbClr val="00B050"/>
                </a:solidFill>
                <a:ea typeface="Times New Roman" panose="02020603050405020304" pitchFamily="18" charset="0"/>
              </a:rPr>
              <a:t>baner</a:t>
            </a:r>
            <a:r>
              <a:rPr lang="en-GB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- </a:t>
            </a:r>
            <a:r>
              <a:rPr lang="en-GB" sz="2000" dirty="0">
                <a:ea typeface="Times New Roman" panose="02020603050405020304" pitchFamily="18" charset="0"/>
              </a:rPr>
              <a:t>
</a:t>
            </a:r>
            <a:r>
              <a:rPr lang="en-GB" sz="2000" dirty="0" err="1">
                <a:ea typeface="Times New Roman" panose="02020603050405020304" pitchFamily="18" charset="0"/>
              </a:rPr>
              <a:t>Bydd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hyn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yn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cael</a:t>
            </a:r>
            <a:r>
              <a:rPr lang="en-GB" sz="2000" dirty="0">
                <a:ea typeface="Times New Roman" panose="02020603050405020304" pitchFamily="18" charset="0"/>
              </a:rPr>
              <a:t> ei </a:t>
            </a:r>
            <a:r>
              <a:rPr lang="en-GB" sz="2000" dirty="0" err="1">
                <a:ea typeface="Times New Roman" panose="02020603050405020304" pitchFamily="18" charset="0"/>
              </a:rPr>
              <a:t>ddefnyddio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ar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Tudalen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Ymgyrch</a:t>
            </a:r>
            <a:r>
              <a:rPr lang="en-GB" sz="2000" dirty="0">
                <a:ea typeface="Times New Roman" panose="02020603050405020304" pitchFamily="18" charset="0"/>
              </a:rPr>
              <a:t> 'Give as you live' </a:t>
            </a:r>
            <a:r>
              <a:rPr lang="en-GB" sz="2000" dirty="0" err="1">
                <a:ea typeface="Times New Roman" panose="02020603050405020304" pitchFamily="18" charset="0"/>
              </a:rPr>
              <a:t>a'r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Botwm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Cyfrannu</a:t>
            </a:r>
            <a:r>
              <a:rPr lang="en-GB" sz="2000" dirty="0">
                <a:ea typeface="Times New Roman" panose="02020603050405020304" pitchFamily="18" charset="0"/>
              </a:rPr>
              <a:t>/ QR Cod </a:t>
            </a:r>
            <a:r>
              <a:rPr lang="en-GB" sz="2000" dirty="0" err="1">
                <a:ea typeface="Times New Roman" panose="02020603050405020304" pitchFamily="18" charset="0"/>
              </a:rPr>
              <a:t>ar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gyfer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teuluoedd</a:t>
            </a:r>
            <a:r>
              <a:rPr lang="en-GB" sz="2000" dirty="0"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ea typeface="Times New Roman" panose="02020603050405020304" pitchFamily="18" charset="0"/>
              </a:rPr>
              <a:t>ffrindiau</a:t>
            </a:r>
            <a:r>
              <a:rPr lang="en-GB" sz="2000" dirty="0"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ea typeface="Times New Roman" panose="02020603050405020304" pitchFamily="18" charset="0"/>
              </a:rPr>
              <a:t>busnesau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i'w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rhoi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drwy'r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cyfryngau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cymdeithasol</a:t>
            </a:r>
            <a:r>
              <a:rPr lang="en-GB" sz="2000" dirty="0">
                <a:ea typeface="Times New Roman" panose="02020603050405020304" pitchFamily="18" charset="0"/>
              </a:rPr>
              <a:t>. 
</a:t>
            </a:r>
            <a:r>
              <a:rPr lang="en-GB" sz="2000" dirty="0" err="1">
                <a:ea typeface="Times New Roman" panose="02020603050405020304" pitchFamily="18" charset="0"/>
              </a:rPr>
              <a:t>Baner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ar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gatiau'r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ysgol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i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hyrwyddo'r</a:t>
            </a:r>
            <a:r>
              <a:rPr lang="en-GB" sz="2000" dirty="0"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ea typeface="Times New Roman" panose="02020603050405020304" pitchFamily="18" charset="0"/>
              </a:rPr>
              <a:t>ymgyrch</a:t>
            </a:r>
            <a:r>
              <a:rPr lang="en-GB" sz="2000" dirty="0">
                <a:ea typeface="Times New Roman" panose="02020603050405020304" pitchFamily="18" charset="0"/>
              </a:rPr>
              <a:t>.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2"/>
              </a:rPr>
              <a:t>https://donate.giveasyoulive.com/campaign/eafa-oscaronsite-skydive</a:t>
            </a:r>
            <a:endParaRPr lang="en-US" sz="2000" b="1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957D0383-CCD3-422E-BBF3-8FF1E24D1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0234" y="403008"/>
            <a:ext cx="4065872" cy="223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245FE6F9-CE1D-44D7-8792-88CB5A8FE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94" y="560387"/>
            <a:ext cx="1783539" cy="157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42E068F-B391-4F49-A28C-067BACE15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462" y="3162794"/>
            <a:ext cx="1921644" cy="271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phic 16" descr="Checkmark with solid fill">
            <a:extLst>
              <a:ext uri="{FF2B5EF4-FFF2-40B4-BE49-F238E27FC236}">
                <a16:creationId xmlns:a16="http://schemas.microsoft.com/office/drawing/2014/main" id="{E09EEF52-109D-41A9-0D8B-90B2D7A207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476251" y="1125993"/>
            <a:ext cx="3022287" cy="302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405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ational Botanic Garden of Wales – Access Card">
            <a:extLst>
              <a:ext uri="{FF2B5EF4-FFF2-40B4-BE49-F238E27FC236}">
                <a16:creationId xmlns:a16="http://schemas.microsoft.com/office/drawing/2014/main" id="{9C851368-122E-4A68-854B-A648E66F9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10" y="1520788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C6EF8D-1597-442A-B5ED-44697D5281AF}"/>
              </a:ext>
            </a:extLst>
          </p:cNvPr>
          <p:cNvSpPr txBox="1"/>
          <p:nvPr/>
        </p:nvSpPr>
        <p:spPr>
          <a:xfrm>
            <a:off x="971600" y="1268760"/>
            <a:ext cx="352839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000" b="1" i="0" u="none" strike="noStrike" dirty="0" err="1">
                <a:solidFill>
                  <a:srgbClr val="00B050"/>
                </a:solidFill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Ymweld</a:t>
            </a:r>
            <a:r>
              <a:rPr lang="en-GB" sz="4000" b="1" i="0" u="none" strike="noStrike" dirty="0">
                <a:solidFill>
                  <a:srgbClr val="00B050"/>
                </a:solidFill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â Chi</a:t>
            </a:r>
          </a:p>
          <a:p>
            <a:pPr algn="l"/>
            <a:endParaRPr lang="en-GB" sz="2000" b="0" i="0" u="none" strike="noStrike" dirty="0">
              <a:solidFill>
                <a:srgbClr val="99CA3C"/>
              </a:solidFill>
              <a:effectLst/>
              <a:hlinkClick r:id="rId3" tooltip="Ymweld â Chi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algn="l"/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Gallwn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ddod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â’n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gweledigaeth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atoch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chi.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Byddwn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yn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falch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o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gael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rhannu’r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neges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am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gysylltu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pobl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â’r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amgylchedd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naturiol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, a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dysgu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ar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gyfer</a:t>
            </a:r>
            <a:r>
              <a:rPr lang="en-GB" sz="2000" b="0" i="0" strike="noStrike" dirty="0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2000" b="0" i="0" strike="noStrike" dirty="0" err="1">
                <a:effectLst/>
                <a:hlinkClick r:id="rId3" tooltip="Ymweld â Chi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cynaliadwyedd</a:t>
            </a:r>
            <a:endParaRPr lang="en-GB" sz="2000" b="0" i="0" strike="noStrike" dirty="0">
              <a:effectLst/>
              <a:hlinkClick r:id="rId3" tooltip="Ymweld â Chi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C4D5DA8-445B-447F-BA29-0287FD5A6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380" y="5064643"/>
            <a:ext cx="2736304" cy="129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3174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rgbClr val="21778A"/>
                </a:solidFill>
                <a:effectLst/>
                <a:latin typeface="Source Sans Pro" panose="020B0503030403020204" pitchFamily="34" charset="0"/>
              </a:rPr>
              <a:t>  </a:t>
            </a:r>
            <a:endParaRPr kumimoji="0" lang="en-US" altLang="en-US" sz="6300" b="1" i="0" u="none" strike="noStrike" cap="none" normalizeH="0" baseline="0" dirty="0">
              <a:ln>
                <a:noFill/>
              </a:ln>
              <a:solidFill>
                <a:srgbClr val="99CA3C"/>
              </a:solidFill>
              <a:effectLst/>
              <a:latin typeface="Source Sans Pro" panose="020B050303040302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000" i="0" u="none" strike="noStrike" cap="none" normalizeH="0" baseline="0" dirty="0" err="1">
                <a:ln>
                  <a:noFill/>
                </a:ln>
                <a:solidFill>
                  <a:srgbClr val="00B050"/>
                </a:solidFill>
                <a:effectLst/>
                <a:latin typeface="Source Sans Pro" panose="020B0503030403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Addysg</a:t>
            </a:r>
            <a:endParaRPr kumimoji="0" lang="en-US" altLang="en-US" sz="3000" i="0" u="none" strike="noStrike" cap="none" normalizeH="0" baseline="0" dirty="0">
              <a:ln>
                <a:noFill/>
              </a:ln>
              <a:solidFill>
                <a:srgbClr val="00B050"/>
              </a:solidFill>
              <a:effectLst/>
              <a:latin typeface="Source Sans Pro" panose="020B050303040302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Source Sans Pro" panose="020B0503030403020204" pitchFamily="34" charset="0"/>
              </a:rPr>
              <a:t>Adran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kumimoji="0" lang="en-US" altLang="en-US" sz="2000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Source Sans Pro" panose="020B0503030403020204" pitchFamily="34" charset="0"/>
              </a:rPr>
              <a:t>Addysg</a:t>
            </a:r>
            <a:endParaRPr kumimoji="0" lang="en-US" altLang="en-US" sz="200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Source Sans Pro" panose="020B05030304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01558 667150</a:t>
            </a:r>
            <a:endParaRPr kumimoji="0" lang="en-US" altLang="en-US" sz="200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0" name="Picture 4" descr="Addysg">
            <a:hlinkClick r:id="rId4"/>
            <a:extLst>
              <a:ext uri="{FF2B5EF4-FFF2-40B4-BE49-F238E27FC236}">
                <a16:creationId xmlns:a16="http://schemas.microsoft.com/office/drawing/2014/main" id="{0084BDBB-B4CB-4A19-B226-DE9D63132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552932"/>
            <a:ext cx="712690" cy="71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277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Platinum Projects - Green Tree Schools Award - Woodland Trust">
            <a:extLst>
              <a:ext uri="{FF2B5EF4-FFF2-40B4-BE49-F238E27FC236}">
                <a16:creationId xmlns:a16="http://schemas.microsoft.com/office/drawing/2014/main" id="{CD44D0A5-B207-452B-8B23-A1B78C54A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836" y="922916"/>
            <a:ext cx="3543427" cy="198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60" name="Straight Connector 142">
            <a:extLst>
              <a:ext uri="{FF2B5EF4-FFF2-40B4-BE49-F238E27FC236}">
                <a16:creationId xmlns:a16="http://schemas.microsoft.com/office/drawing/2014/main" id="{91B6081D-D3E8-4209-B85B-EB1C655A62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68410" y="1111170"/>
            <a:ext cx="8280" cy="4645103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British Woodland Trust | Park Community Academy">
            <a:extLst>
              <a:ext uri="{FF2B5EF4-FFF2-40B4-BE49-F238E27FC236}">
                <a16:creationId xmlns:a16="http://schemas.microsoft.com/office/drawing/2014/main" id="{EBE32BBF-987C-4ABA-B56F-5D6A75CFA4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91"/>
          <a:stretch/>
        </p:blipFill>
        <p:spPr bwMode="auto">
          <a:xfrm>
            <a:off x="4753737" y="793647"/>
            <a:ext cx="3549705" cy="224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61" name="Straight Connector 144">
            <a:extLst>
              <a:ext uri="{FF2B5EF4-FFF2-40B4-BE49-F238E27FC236}">
                <a16:creationId xmlns:a16="http://schemas.microsoft.com/office/drawing/2014/main" id="{28CA55E4-1295-45C8-BA05-5A9E705B74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52270" y="3428998"/>
            <a:ext cx="3141678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2" name="Straight Connector 146">
            <a:extLst>
              <a:ext uri="{FF2B5EF4-FFF2-40B4-BE49-F238E27FC236}">
                <a16:creationId xmlns:a16="http://schemas.microsoft.com/office/drawing/2014/main" id="{08C5794E-A9A1-4A23-AF68-C79A782233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57750" y="3428998"/>
            <a:ext cx="3141678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Free trees for schools! | news | Caledonia Play UK">
            <a:extLst>
              <a:ext uri="{FF2B5EF4-FFF2-40B4-BE49-F238E27FC236}">
                <a16:creationId xmlns:a16="http://schemas.microsoft.com/office/drawing/2014/main" id="{A9FAFCF0-22AC-4DC3-A972-7C26023F4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836" y="3867685"/>
            <a:ext cx="3543427" cy="215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llustrated oak leaf character with face, arms and legs ">
            <a:extLst>
              <a:ext uri="{FF2B5EF4-FFF2-40B4-BE49-F238E27FC236}">
                <a16:creationId xmlns:a16="http://schemas.microsoft.com/office/drawing/2014/main" id="{3D4B452A-1611-4720-981E-4007053E8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1855" y="3671316"/>
            <a:ext cx="2553469" cy="255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322141E-3D9F-44D9-8D67-5C22DF799723}"/>
              </a:ext>
            </a:extLst>
          </p:cNvPr>
          <p:cNvSpPr txBox="1"/>
          <p:nvPr/>
        </p:nvSpPr>
        <p:spPr>
          <a:xfrm>
            <a:off x="664947" y="6222342"/>
            <a:ext cx="4586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3D251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http://www.treetoolsforschools.org.uk</a:t>
            </a:r>
            <a:endParaRPr lang="en-GB" b="1" dirty="0">
              <a:solidFill>
                <a:srgbClr val="3D2515"/>
              </a:solidFill>
            </a:endParaRPr>
          </a:p>
        </p:txBody>
      </p:sp>
      <p:pic>
        <p:nvPicPr>
          <p:cNvPr id="6" name="Picture 14" descr="Queens Green Canopy Logo">
            <a:extLst>
              <a:ext uri="{FF2B5EF4-FFF2-40B4-BE49-F238E27FC236}">
                <a16:creationId xmlns:a16="http://schemas.microsoft.com/office/drawing/2014/main" id="{9BA2EEDC-4082-4DF1-A882-83B509C0C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9" y="2492897"/>
            <a:ext cx="1698103" cy="169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517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4A313C4-34C9-40DA-8225-B02DAF10BF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9476" y="4149080"/>
            <a:ext cx="6216024" cy="2448272"/>
          </a:xfrm>
        </p:spPr>
        <p:txBody>
          <a:bodyPr>
            <a:noAutofit/>
          </a:bodyPr>
          <a:lstStyle/>
          <a:p>
            <a:pPr algn="l">
              <a:lnSpc>
                <a:spcPct val="90000"/>
              </a:lnSpc>
            </a:pPr>
            <a:r>
              <a:rPr lang="en-GB" sz="2000" b="1" dirty="0" err="1">
                <a:solidFill>
                  <a:schemeClr val="tx1"/>
                </a:solidFill>
                <a:effectLst/>
              </a:rPr>
              <a:t>Pob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cartref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yng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Nghymru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i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gael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coeden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am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ddim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i'w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phlannu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fel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rhan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o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ymrwymiad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Llywodraeth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Cymru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i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fynd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i'r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afael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â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newid</a:t>
            </a:r>
            <a:r>
              <a:rPr lang="en-GB" sz="2000" b="1" dirty="0">
                <a:solidFill>
                  <a:schemeClr val="tx1"/>
                </a:solidFill>
                <a:effectLst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ffectLst/>
              </a:rPr>
              <a:t>hinsawdd</a:t>
            </a:r>
            <a:endParaRPr lang="en-GB" sz="2000" b="1" dirty="0">
              <a:solidFill>
                <a:schemeClr val="tx1"/>
              </a:solidFill>
              <a:effectLst/>
            </a:endParaRPr>
          </a:p>
          <a:p>
            <a:pPr algn="l">
              <a:lnSpc>
                <a:spcPct val="90000"/>
              </a:lnSpc>
            </a:pPr>
            <a:r>
              <a:rPr lang="en-GB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Llywodraeth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</a:rPr>
              <a:t> Cymru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wedi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ffurfio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partneriaeth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â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Coed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Cadw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1" i="0" dirty="0">
                <a:solidFill>
                  <a:srgbClr val="836449"/>
                </a:solidFill>
                <a:effectLst/>
                <a:latin typeface="Arial" panose="020B0604020202020204" pitchFamily="34" charset="0"/>
              </a:rPr>
              <a:t>(Woodlands Trust)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roi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ymgyrch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ar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waith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fydd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rhoi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cyfle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bob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cartref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yng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Nghymru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blannu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coeden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am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ddim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0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yng</a:t>
            </a:r>
            <a:r>
              <a:rPr lang="en-GB" sz="2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Nghymru.</a:t>
            </a:r>
            <a:r>
              <a:rPr lang="en-GB" sz="2000" dirty="0">
                <a:solidFill>
                  <a:schemeClr val="tx1"/>
                </a:solidFill>
                <a:effectLst/>
              </a:rPr>
              <a:t/>
            </a:r>
            <a:br>
              <a:rPr lang="en-GB" sz="2000" dirty="0">
                <a:solidFill>
                  <a:schemeClr val="tx1"/>
                </a:solidFill>
                <a:effectLst/>
              </a:rPr>
            </a:b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ome | GOV.WALES">
            <a:extLst>
              <a:ext uri="{FF2B5EF4-FFF2-40B4-BE49-F238E27FC236}">
                <a16:creationId xmlns:a16="http://schemas.microsoft.com/office/drawing/2014/main" id="{4ADCCF80-BB23-4E41-B2D1-928D9AC9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8393" y="709843"/>
            <a:ext cx="4958189" cy="329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674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343DB-422B-4A43-836D-B1DC0D922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1</a:t>
            </a:r>
          </a:p>
        </p:txBody>
      </p:sp>
      <p:sp>
        <p:nvSpPr>
          <p:cNvPr id="37" name="Rectangle 36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 bwMode="auto">
          <a:xfrm rot="10800000">
            <a:off x="0" y="5181600"/>
            <a:ext cx="9144000" cy="1676400"/>
          </a:xfrm>
          <a:prstGeom prst="rect">
            <a:avLst/>
          </a:prstGeom>
          <a:gradFill flip="none" rotWithShape="1">
            <a:gsLst>
              <a:gs pos="0">
                <a:srgbClr val="D9CFBB"/>
              </a:gs>
              <a:gs pos="100000">
                <a:srgbClr val="AE9878"/>
              </a:gs>
            </a:gsLst>
            <a:lin ang="162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90" name="Group 489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6200" y="5791200"/>
            <a:ext cx="9067800" cy="1066800"/>
            <a:chOff x="192944" y="5791200"/>
            <a:chExt cx="9106330" cy="106680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733538" y="6352674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234528" y="6352674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192944" y="6071937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25618" y="6128084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899875" y="5903495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731559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149380" y="6296526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440470" y="6521116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355322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398886" y="6008433"/>
              <a:ext cx="415842" cy="317521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2105817" y="6071937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2091955" y="6511758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/>
            <p:cNvSpPr>
              <a:spLocks/>
            </p:cNvSpPr>
            <p:nvPr/>
          </p:nvSpPr>
          <p:spPr bwMode="auto">
            <a:xfrm>
              <a:off x="2854332" y="6352674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359281" y="5878113"/>
              <a:ext cx="166337" cy="137459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622647" y="5894137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3478095" y="6497533"/>
              <a:ext cx="374258" cy="248172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143442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3270174" y="6577263"/>
              <a:ext cx="166337" cy="137459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2646411" y="6633627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3270174" y="6240379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>
              <a:off x="4559284" y="6071937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6"/>
            <p:cNvSpPr>
              <a:spLocks/>
            </p:cNvSpPr>
            <p:nvPr/>
          </p:nvSpPr>
          <p:spPr bwMode="auto">
            <a:xfrm>
              <a:off x="1523638" y="6352674"/>
              <a:ext cx="166337" cy="137459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1149380" y="6577263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3852353" y="6296526"/>
              <a:ext cx="237108" cy="181279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4351363" y="6071937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3893937" y="6521116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42452" y="6464968"/>
              <a:ext cx="310548" cy="237426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6"/>
            <p:cNvSpPr>
              <a:spLocks/>
            </p:cNvSpPr>
            <p:nvPr/>
          </p:nvSpPr>
          <p:spPr bwMode="auto">
            <a:xfrm>
              <a:off x="1398886" y="5791200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1856312" y="5903495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4642452" y="5922211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2729579" y="6015789"/>
              <a:ext cx="339453" cy="280520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2445421" y="5978358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3561263" y="5959642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193936" y="6056820"/>
              <a:ext cx="207921" cy="158964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6" name="Freeform 5"/>
            <p:cNvSpPr>
              <a:spLocks/>
            </p:cNvSpPr>
            <p:nvPr/>
          </p:nvSpPr>
          <p:spPr bwMode="auto">
            <a:xfrm>
              <a:off x="5029200" y="6421333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9" name="Freeform 6"/>
            <p:cNvSpPr>
              <a:spLocks/>
            </p:cNvSpPr>
            <p:nvPr/>
          </p:nvSpPr>
          <p:spPr bwMode="auto">
            <a:xfrm>
              <a:off x="5001326" y="6128084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0" name="Freeform 7"/>
            <p:cNvSpPr>
              <a:spLocks/>
            </p:cNvSpPr>
            <p:nvPr/>
          </p:nvSpPr>
          <p:spPr bwMode="auto">
            <a:xfrm>
              <a:off x="5246149" y="5903495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1" name="Freeform 460"/>
            <p:cNvSpPr>
              <a:spLocks/>
            </p:cNvSpPr>
            <p:nvPr/>
          </p:nvSpPr>
          <p:spPr bwMode="auto">
            <a:xfrm>
              <a:off x="6077833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2" name="Freeform 6"/>
            <p:cNvSpPr>
              <a:spLocks/>
            </p:cNvSpPr>
            <p:nvPr/>
          </p:nvSpPr>
          <p:spPr bwMode="auto">
            <a:xfrm>
              <a:off x="5495654" y="6296526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3" name="Freeform 6"/>
            <p:cNvSpPr>
              <a:spLocks/>
            </p:cNvSpPr>
            <p:nvPr/>
          </p:nvSpPr>
          <p:spPr bwMode="auto">
            <a:xfrm>
              <a:off x="5786744" y="6521116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4" name="Freeform 7"/>
            <p:cNvSpPr>
              <a:spLocks/>
            </p:cNvSpPr>
            <p:nvPr/>
          </p:nvSpPr>
          <p:spPr bwMode="auto">
            <a:xfrm>
              <a:off x="6701596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5" name="Freeform 6"/>
            <p:cNvSpPr>
              <a:spLocks/>
            </p:cNvSpPr>
            <p:nvPr/>
          </p:nvSpPr>
          <p:spPr bwMode="auto">
            <a:xfrm>
              <a:off x="5745160" y="6008433"/>
              <a:ext cx="415842" cy="317521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6" name="Freeform 6"/>
            <p:cNvSpPr>
              <a:spLocks/>
            </p:cNvSpPr>
            <p:nvPr/>
          </p:nvSpPr>
          <p:spPr bwMode="auto">
            <a:xfrm>
              <a:off x="6452091" y="6071937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7" name="Freeform 6"/>
            <p:cNvSpPr>
              <a:spLocks/>
            </p:cNvSpPr>
            <p:nvPr/>
          </p:nvSpPr>
          <p:spPr bwMode="auto">
            <a:xfrm>
              <a:off x="6438229" y="6511758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8" name="Freeform 5"/>
            <p:cNvSpPr>
              <a:spLocks/>
            </p:cNvSpPr>
            <p:nvPr/>
          </p:nvSpPr>
          <p:spPr bwMode="auto">
            <a:xfrm>
              <a:off x="7200606" y="6352674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0" name="Freeform 6"/>
            <p:cNvSpPr>
              <a:spLocks/>
            </p:cNvSpPr>
            <p:nvPr/>
          </p:nvSpPr>
          <p:spPr bwMode="auto">
            <a:xfrm>
              <a:off x="4968921" y="5894137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1" name="Freeform 5"/>
            <p:cNvSpPr>
              <a:spLocks/>
            </p:cNvSpPr>
            <p:nvPr/>
          </p:nvSpPr>
          <p:spPr bwMode="auto">
            <a:xfrm>
              <a:off x="7824369" y="6497533"/>
              <a:ext cx="374258" cy="248172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2" name="Freeform 7"/>
            <p:cNvSpPr>
              <a:spLocks/>
            </p:cNvSpPr>
            <p:nvPr/>
          </p:nvSpPr>
          <p:spPr bwMode="auto">
            <a:xfrm>
              <a:off x="8489716" y="6240379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3" name="Freeform 6"/>
            <p:cNvSpPr>
              <a:spLocks/>
            </p:cNvSpPr>
            <p:nvPr/>
          </p:nvSpPr>
          <p:spPr bwMode="auto">
            <a:xfrm>
              <a:off x="7616448" y="6577263"/>
              <a:ext cx="166337" cy="137459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4" name="Freeform 6"/>
            <p:cNvSpPr>
              <a:spLocks/>
            </p:cNvSpPr>
            <p:nvPr/>
          </p:nvSpPr>
          <p:spPr bwMode="auto">
            <a:xfrm>
              <a:off x="6992685" y="6633627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5" name="Freeform 6"/>
            <p:cNvSpPr>
              <a:spLocks/>
            </p:cNvSpPr>
            <p:nvPr/>
          </p:nvSpPr>
          <p:spPr bwMode="auto">
            <a:xfrm>
              <a:off x="7616448" y="6240379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6" name="Freeform 5"/>
            <p:cNvSpPr>
              <a:spLocks/>
            </p:cNvSpPr>
            <p:nvPr/>
          </p:nvSpPr>
          <p:spPr bwMode="auto">
            <a:xfrm>
              <a:off x="8905558" y="6071937"/>
              <a:ext cx="374258" cy="360467"/>
            </a:xfrm>
            <a:custGeom>
              <a:avLst/>
              <a:gdLst/>
              <a:ahLst/>
              <a:cxnLst>
                <a:cxn ang="0">
                  <a:pos x="2536" y="532"/>
                </a:cxn>
                <a:cxn ang="0">
                  <a:pos x="2160" y="499"/>
                </a:cxn>
                <a:cxn ang="0">
                  <a:pos x="1749" y="459"/>
                </a:cxn>
                <a:cxn ang="0">
                  <a:pos x="1557" y="464"/>
                </a:cxn>
                <a:cxn ang="0">
                  <a:pos x="1432" y="505"/>
                </a:cxn>
                <a:cxn ang="0">
                  <a:pos x="1386" y="542"/>
                </a:cxn>
                <a:cxn ang="0">
                  <a:pos x="1292" y="605"/>
                </a:cxn>
                <a:cxn ang="0">
                  <a:pos x="1031" y="697"/>
                </a:cxn>
                <a:cxn ang="0">
                  <a:pos x="869" y="763"/>
                </a:cxn>
                <a:cxn ang="0">
                  <a:pos x="787" y="826"/>
                </a:cxn>
                <a:cxn ang="0">
                  <a:pos x="565" y="1108"/>
                </a:cxn>
                <a:cxn ang="0">
                  <a:pos x="374" y="1386"/>
                </a:cxn>
                <a:cxn ang="0">
                  <a:pos x="265" y="1598"/>
                </a:cxn>
                <a:cxn ang="0">
                  <a:pos x="232" y="1699"/>
                </a:cxn>
                <a:cxn ang="0">
                  <a:pos x="65" y="2156"/>
                </a:cxn>
                <a:cxn ang="0">
                  <a:pos x="9" y="2405"/>
                </a:cxn>
                <a:cxn ang="0">
                  <a:pos x="6" y="2619"/>
                </a:cxn>
                <a:cxn ang="0">
                  <a:pos x="32" y="2724"/>
                </a:cxn>
                <a:cxn ang="0">
                  <a:pos x="82" y="2817"/>
                </a:cxn>
                <a:cxn ang="0">
                  <a:pos x="162" y="2893"/>
                </a:cxn>
                <a:cxn ang="0">
                  <a:pos x="249" y="2940"/>
                </a:cxn>
                <a:cxn ang="0">
                  <a:pos x="701" y="3119"/>
                </a:cxn>
                <a:cxn ang="0">
                  <a:pos x="872" y="3215"/>
                </a:cxn>
                <a:cxn ang="0">
                  <a:pos x="972" y="3309"/>
                </a:cxn>
                <a:cxn ang="0">
                  <a:pos x="1065" y="3436"/>
                </a:cxn>
                <a:cxn ang="0">
                  <a:pos x="1211" y="3684"/>
                </a:cxn>
                <a:cxn ang="0">
                  <a:pos x="1413" y="3962"/>
                </a:cxn>
                <a:cxn ang="0">
                  <a:pos x="1591" y="4160"/>
                </a:cxn>
                <a:cxn ang="0">
                  <a:pos x="1798" y="4345"/>
                </a:cxn>
                <a:cxn ang="0">
                  <a:pos x="2031" y="4506"/>
                </a:cxn>
                <a:cxn ang="0">
                  <a:pos x="2292" y="4633"/>
                </a:cxn>
                <a:cxn ang="0">
                  <a:pos x="2542" y="4718"/>
                </a:cxn>
                <a:cxn ang="0">
                  <a:pos x="3095" y="4853"/>
                </a:cxn>
                <a:cxn ang="0">
                  <a:pos x="3650" y="4919"/>
                </a:cxn>
                <a:cxn ang="0">
                  <a:pos x="4131" y="4913"/>
                </a:cxn>
                <a:cxn ang="0">
                  <a:pos x="4531" y="4857"/>
                </a:cxn>
                <a:cxn ang="0">
                  <a:pos x="4839" y="4771"/>
                </a:cxn>
                <a:cxn ang="0">
                  <a:pos x="5047" y="4673"/>
                </a:cxn>
                <a:cxn ang="0">
                  <a:pos x="5440" y="4402"/>
                </a:cxn>
                <a:cxn ang="0">
                  <a:pos x="5846" y="4099"/>
                </a:cxn>
                <a:cxn ang="0">
                  <a:pos x="5988" y="3959"/>
                </a:cxn>
                <a:cxn ang="0">
                  <a:pos x="6045" y="3872"/>
                </a:cxn>
                <a:cxn ang="0">
                  <a:pos x="6097" y="3697"/>
                </a:cxn>
                <a:cxn ang="0">
                  <a:pos x="6160" y="3254"/>
                </a:cxn>
                <a:cxn ang="0">
                  <a:pos x="6190" y="2754"/>
                </a:cxn>
                <a:cxn ang="0">
                  <a:pos x="6200" y="2371"/>
                </a:cxn>
                <a:cxn ang="0">
                  <a:pos x="6208" y="2014"/>
                </a:cxn>
                <a:cxn ang="0">
                  <a:pos x="6194" y="1716"/>
                </a:cxn>
                <a:cxn ang="0">
                  <a:pos x="6148" y="1305"/>
                </a:cxn>
                <a:cxn ang="0">
                  <a:pos x="6062" y="976"/>
                </a:cxn>
                <a:cxn ang="0">
                  <a:pos x="5968" y="787"/>
                </a:cxn>
                <a:cxn ang="0">
                  <a:pos x="5880" y="667"/>
                </a:cxn>
                <a:cxn ang="0">
                  <a:pos x="5791" y="578"/>
                </a:cxn>
                <a:cxn ang="0">
                  <a:pos x="5579" y="423"/>
                </a:cxn>
                <a:cxn ang="0">
                  <a:pos x="5297" y="272"/>
                </a:cxn>
                <a:cxn ang="0">
                  <a:pos x="5040" y="163"/>
                </a:cxn>
                <a:cxn ang="0">
                  <a:pos x="4726" y="76"/>
                </a:cxn>
                <a:cxn ang="0">
                  <a:pos x="4270" y="1"/>
                </a:cxn>
                <a:cxn ang="0">
                  <a:pos x="4103" y="19"/>
                </a:cxn>
                <a:cxn ang="0">
                  <a:pos x="3898" y="87"/>
                </a:cxn>
                <a:cxn ang="0">
                  <a:pos x="3387" y="305"/>
                </a:cxn>
                <a:cxn ang="0">
                  <a:pos x="3025" y="436"/>
                </a:cxn>
                <a:cxn ang="0">
                  <a:pos x="2696" y="516"/>
                </a:cxn>
              </a:cxnLst>
              <a:rect l="0" t="0" r="r" b="b"/>
              <a:pathLst>
                <a:path w="6210" h="4923">
                  <a:moveTo>
                    <a:pt x="2628" y="526"/>
                  </a:moveTo>
                  <a:lnTo>
                    <a:pt x="2628" y="526"/>
                  </a:lnTo>
                  <a:lnTo>
                    <a:pt x="2599" y="529"/>
                  </a:lnTo>
                  <a:lnTo>
                    <a:pt x="2569" y="532"/>
                  </a:lnTo>
                  <a:lnTo>
                    <a:pt x="2536" y="532"/>
                  </a:lnTo>
                  <a:lnTo>
                    <a:pt x="2500" y="530"/>
                  </a:lnTo>
                  <a:lnTo>
                    <a:pt x="2423" y="526"/>
                  </a:lnTo>
                  <a:lnTo>
                    <a:pt x="2339" y="519"/>
                  </a:lnTo>
                  <a:lnTo>
                    <a:pt x="2252" y="509"/>
                  </a:lnTo>
                  <a:lnTo>
                    <a:pt x="2160" y="499"/>
                  </a:lnTo>
                  <a:lnTo>
                    <a:pt x="2067" y="487"/>
                  </a:lnTo>
                  <a:lnTo>
                    <a:pt x="1974" y="476"/>
                  </a:lnTo>
                  <a:lnTo>
                    <a:pt x="1881" y="467"/>
                  </a:lnTo>
                  <a:lnTo>
                    <a:pt x="1792" y="460"/>
                  </a:lnTo>
                  <a:lnTo>
                    <a:pt x="1749" y="459"/>
                  </a:lnTo>
                  <a:lnTo>
                    <a:pt x="1707" y="457"/>
                  </a:lnTo>
                  <a:lnTo>
                    <a:pt x="1667" y="457"/>
                  </a:lnTo>
                  <a:lnTo>
                    <a:pt x="1628" y="459"/>
                  </a:lnTo>
                  <a:lnTo>
                    <a:pt x="1591" y="462"/>
                  </a:lnTo>
                  <a:lnTo>
                    <a:pt x="1557" y="464"/>
                  </a:lnTo>
                  <a:lnTo>
                    <a:pt x="1524" y="470"/>
                  </a:lnTo>
                  <a:lnTo>
                    <a:pt x="1494" y="477"/>
                  </a:lnTo>
                  <a:lnTo>
                    <a:pt x="1466" y="487"/>
                  </a:lnTo>
                  <a:lnTo>
                    <a:pt x="1442" y="499"/>
                  </a:lnTo>
                  <a:lnTo>
                    <a:pt x="1432" y="505"/>
                  </a:lnTo>
                  <a:lnTo>
                    <a:pt x="1421" y="512"/>
                  </a:lnTo>
                  <a:lnTo>
                    <a:pt x="1412" y="519"/>
                  </a:lnTo>
                  <a:lnTo>
                    <a:pt x="1403" y="526"/>
                  </a:lnTo>
                  <a:lnTo>
                    <a:pt x="1403" y="526"/>
                  </a:lnTo>
                  <a:lnTo>
                    <a:pt x="1386" y="542"/>
                  </a:lnTo>
                  <a:lnTo>
                    <a:pt x="1369" y="558"/>
                  </a:lnTo>
                  <a:lnTo>
                    <a:pt x="1350" y="571"/>
                  </a:lnTo>
                  <a:lnTo>
                    <a:pt x="1332" y="583"/>
                  </a:lnTo>
                  <a:lnTo>
                    <a:pt x="1312" y="595"/>
                  </a:lnTo>
                  <a:lnTo>
                    <a:pt x="1292" y="605"/>
                  </a:lnTo>
                  <a:lnTo>
                    <a:pt x="1251" y="625"/>
                  </a:lnTo>
                  <a:lnTo>
                    <a:pt x="1208" y="642"/>
                  </a:lnTo>
                  <a:lnTo>
                    <a:pt x="1164" y="657"/>
                  </a:lnTo>
                  <a:lnTo>
                    <a:pt x="1075" y="684"/>
                  </a:lnTo>
                  <a:lnTo>
                    <a:pt x="1031" y="697"/>
                  </a:lnTo>
                  <a:lnTo>
                    <a:pt x="988" y="711"/>
                  </a:lnTo>
                  <a:lnTo>
                    <a:pt x="946" y="725"/>
                  </a:lnTo>
                  <a:lnTo>
                    <a:pt x="906" y="743"/>
                  </a:lnTo>
                  <a:lnTo>
                    <a:pt x="887" y="753"/>
                  </a:lnTo>
                  <a:lnTo>
                    <a:pt x="869" y="763"/>
                  </a:lnTo>
                  <a:lnTo>
                    <a:pt x="851" y="773"/>
                  </a:lnTo>
                  <a:lnTo>
                    <a:pt x="834" y="784"/>
                  </a:lnTo>
                  <a:lnTo>
                    <a:pt x="817" y="797"/>
                  </a:lnTo>
                  <a:lnTo>
                    <a:pt x="801" y="811"/>
                  </a:lnTo>
                  <a:lnTo>
                    <a:pt x="787" y="826"/>
                  </a:lnTo>
                  <a:lnTo>
                    <a:pt x="774" y="841"/>
                  </a:lnTo>
                  <a:lnTo>
                    <a:pt x="774" y="841"/>
                  </a:lnTo>
                  <a:lnTo>
                    <a:pt x="714" y="916"/>
                  </a:lnTo>
                  <a:lnTo>
                    <a:pt x="642" y="1006"/>
                  </a:lnTo>
                  <a:lnTo>
                    <a:pt x="565" y="1108"/>
                  </a:lnTo>
                  <a:lnTo>
                    <a:pt x="525" y="1163"/>
                  </a:lnTo>
                  <a:lnTo>
                    <a:pt x="485" y="1217"/>
                  </a:lnTo>
                  <a:lnTo>
                    <a:pt x="446" y="1273"/>
                  </a:lnTo>
                  <a:lnTo>
                    <a:pt x="409" y="1330"/>
                  </a:lnTo>
                  <a:lnTo>
                    <a:pt x="374" y="1386"/>
                  </a:lnTo>
                  <a:lnTo>
                    <a:pt x="341" y="1441"/>
                  </a:lnTo>
                  <a:lnTo>
                    <a:pt x="311" y="1495"/>
                  </a:lnTo>
                  <a:lnTo>
                    <a:pt x="287" y="1548"/>
                  </a:lnTo>
                  <a:lnTo>
                    <a:pt x="275" y="1574"/>
                  </a:lnTo>
                  <a:lnTo>
                    <a:pt x="265" y="1598"/>
                  </a:lnTo>
                  <a:lnTo>
                    <a:pt x="257" y="1623"/>
                  </a:lnTo>
                  <a:lnTo>
                    <a:pt x="249" y="1646"/>
                  </a:lnTo>
                  <a:lnTo>
                    <a:pt x="249" y="1646"/>
                  </a:lnTo>
                  <a:lnTo>
                    <a:pt x="241" y="1670"/>
                  </a:lnTo>
                  <a:lnTo>
                    <a:pt x="232" y="1699"/>
                  </a:lnTo>
                  <a:lnTo>
                    <a:pt x="208" y="1763"/>
                  </a:lnTo>
                  <a:lnTo>
                    <a:pt x="146" y="1922"/>
                  </a:lnTo>
                  <a:lnTo>
                    <a:pt x="112" y="2013"/>
                  </a:lnTo>
                  <a:lnTo>
                    <a:pt x="80" y="2107"/>
                  </a:lnTo>
                  <a:lnTo>
                    <a:pt x="65" y="2156"/>
                  </a:lnTo>
                  <a:lnTo>
                    <a:pt x="50" y="2206"/>
                  </a:lnTo>
                  <a:lnTo>
                    <a:pt x="37" y="2256"/>
                  </a:lnTo>
                  <a:lnTo>
                    <a:pt x="26" y="2305"/>
                  </a:lnTo>
                  <a:lnTo>
                    <a:pt x="16" y="2355"/>
                  </a:lnTo>
                  <a:lnTo>
                    <a:pt x="9" y="2405"/>
                  </a:lnTo>
                  <a:lnTo>
                    <a:pt x="3" y="2454"/>
                  </a:lnTo>
                  <a:lnTo>
                    <a:pt x="0" y="2503"/>
                  </a:lnTo>
                  <a:lnTo>
                    <a:pt x="0" y="2550"/>
                  </a:lnTo>
                  <a:lnTo>
                    <a:pt x="3" y="2596"/>
                  </a:lnTo>
                  <a:lnTo>
                    <a:pt x="6" y="2619"/>
                  </a:lnTo>
                  <a:lnTo>
                    <a:pt x="9" y="2641"/>
                  </a:lnTo>
                  <a:lnTo>
                    <a:pt x="13" y="2662"/>
                  </a:lnTo>
                  <a:lnTo>
                    <a:pt x="19" y="2684"/>
                  </a:lnTo>
                  <a:lnTo>
                    <a:pt x="24" y="2704"/>
                  </a:lnTo>
                  <a:lnTo>
                    <a:pt x="32" y="2724"/>
                  </a:lnTo>
                  <a:lnTo>
                    <a:pt x="39" y="2744"/>
                  </a:lnTo>
                  <a:lnTo>
                    <a:pt x="49" y="2764"/>
                  </a:lnTo>
                  <a:lnTo>
                    <a:pt x="59" y="2783"/>
                  </a:lnTo>
                  <a:lnTo>
                    <a:pt x="70" y="2800"/>
                  </a:lnTo>
                  <a:lnTo>
                    <a:pt x="82" y="2817"/>
                  </a:lnTo>
                  <a:lnTo>
                    <a:pt x="96" y="2834"/>
                  </a:lnTo>
                  <a:lnTo>
                    <a:pt x="110" y="2850"/>
                  </a:lnTo>
                  <a:lnTo>
                    <a:pt x="126" y="2866"/>
                  </a:lnTo>
                  <a:lnTo>
                    <a:pt x="143" y="2880"/>
                  </a:lnTo>
                  <a:lnTo>
                    <a:pt x="162" y="2893"/>
                  </a:lnTo>
                  <a:lnTo>
                    <a:pt x="182" y="2906"/>
                  </a:lnTo>
                  <a:lnTo>
                    <a:pt x="202" y="2919"/>
                  </a:lnTo>
                  <a:lnTo>
                    <a:pt x="225" y="2929"/>
                  </a:lnTo>
                  <a:lnTo>
                    <a:pt x="249" y="2940"/>
                  </a:lnTo>
                  <a:lnTo>
                    <a:pt x="249" y="2940"/>
                  </a:lnTo>
                  <a:lnTo>
                    <a:pt x="343" y="2976"/>
                  </a:lnTo>
                  <a:lnTo>
                    <a:pt x="429" y="3010"/>
                  </a:lnTo>
                  <a:lnTo>
                    <a:pt x="578" y="3068"/>
                  </a:lnTo>
                  <a:lnTo>
                    <a:pt x="642" y="3094"/>
                  </a:lnTo>
                  <a:lnTo>
                    <a:pt x="701" y="3119"/>
                  </a:lnTo>
                  <a:lnTo>
                    <a:pt x="754" y="3145"/>
                  </a:lnTo>
                  <a:lnTo>
                    <a:pt x="804" y="3171"/>
                  </a:lnTo>
                  <a:lnTo>
                    <a:pt x="827" y="3185"/>
                  </a:lnTo>
                  <a:lnTo>
                    <a:pt x="850" y="3201"/>
                  </a:lnTo>
                  <a:lnTo>
                    <a:pt x="872" y="3215"/>
                  </a:lnTo>
                  <a:lnTo>
                    <a:pt x="893" y="3233"/>
                  </a:lnTo>
                  <a:lnTo>
                    <a:pt x="913" y="3250"/>
                  </a:lnTo>
                  <a:lnTo>
                    <a:pt x="933" y="3268"/>
                  </a:lnTo>
                  <a:lnTo>
                    <a:pt x="953" y="3289"/>
                  </a:lnTo>
                  <a:lnTo>
                    <a:pt x="972" y="3309"/>
                  </a:lnTo>
                  <a:lnTo>
                    <a:pt x="991" y="3332"/>
                  </a:lnTo>
                  <a:lnTo>
                    <a:pt x="1009" y="3355"/>
                  </a:lnTo>
                  <a:lnTo>
                    <a:pt x="1028" y="3380"/>
                  </a:lnTo>
                  <a:lnTo>
                    <a:pt x="1046" y="3408"/>
                  </a:lnTo>
                  <a:lnTo>
                    <a:pt x="1065" y="3436"/>
                  </a:lnTo>
                  <a:lnTo>
                    <a:pt x="1085" y="3466"/>
                  </a:lnTo>
                  <a:lnTo>
                    <a:pt x="1124" y="3534"/>
                  </a:lnTo>
                  <a:lnTo>
                    <a:pt x="1124" y="3534"/>
                  </a:lnTo>
                  <a:lnTo>
                    <a:pt x="1165" y="3608"/>
                  </a:lnTo>
                  <a:lnTo>
                    <a:pt x="1211" y="3684"/>
                  </a:lnTo>
                  <a:lnTo>
                    <a:pt x="1263" y="3763"/>
                  </a:lnTo>
                  <a:lnTo>
                    <a:pt x="1320" y="3842"/>
                  </a:lnTo>
                  <a:lnTo>
                    <a:pt x="1349" y="3882"/>
                  </a:lnTo>
                  <a:lnTo>
                    <a:pt x="1380" y="3922"/>
                  </a:lnTo>
                  <a:lnTo>
                    <a:pt x="1413" y="3962"/>
                  </a:lnTo>
                  <a:lnTo>
                    <a:pt x="1446" y="4002"/>
                  </a:lnTo>
                  <a:lnTo>
                    <a:pt x="1481" y="4043"/>
                  </a:lnTo>
                  <a:lnTo>
                    <a:pt x="1517" y="4083"/>
                  </a:lnTo>
                  <a:lnTo>
                    <a:pt x="1554" y="4121"/>
                  </a:lnTo>
                  <a:lnTo>
                    <a:pt x="1591" y="4160"/>
                  </a:lnTo>
                  <a:lnTo>
                    <a:pt x="1630" y="4199"/>
                  </a:lnTo>
                  <a:lnTo>
                    <a:pt x="1670" y="4236"/>
                  </a:lnTo>
                  <a:lnTo>
                    <a:pt x="1712" y="4273"/>
                  </a:lnTo>
                  <a:lnTo>
                    <a:pt x="1755" y="4309"/>
                  </a:lnTo>
                  <a:lnTo>
                    <a:pt x="1798" y="4345"/>
                  </a:lnTo>
                  <a:lnTo>
                    <a:pt x="1842" y="4379"/>
                  </a:lnTo>
                  <a:lnTo>
                    <a:pt x="1888" y="4412"/>
                  </a:lnTo>
                  <a:lnTo>
                    <a:pt x="1935" y="4445"/>
                  </a:lnTo>
                  <a:lnTo>
                    <a:pt x="1983" y="4476"/>
                  </a:lnTo>
                  <a:lnTo>
                    <a:pt x="2031" y="4506"/>
                  </a:lnTo>
                  <a:lnTo>
                    <a:pt x="2081" y="4534"/>
                  </a:lnTo>
                  <a:lnTo>
                    <a:pt x="2133" y="4562"/>
                  </a:lnTo>
                  <a:lnTo>
                    <a:pt x="2185" y="4587"/>
                  </a:lnTo>
                  <a:lnTo>
                    <a:pt x="2238" y="4610"/>
                  </a:lnTo>
                  <a:lnTo>
                    <a:pt x="2292" y="4633"/>
                  </a:lnTo>
                  <a:lnTo>
                    <a:pt x="2348" y="4653"/>
                  </a:lnTo>
                  <a:lnTo>
                    <a:pt x="2348" y="4653"/>
                  </a:lnTo>
                  <a:lnTo>
                    <a:pt x="2413" y="4676"/>
                  </a:lnTo>
                  <a:lnTo>
                    <a:pt x="2477" y="4698"/>
                  </a:lnTo>
                  <a:lnTo>
                    <a:pt x="2542" y="4718"/>
                  </a:lnTo>
                  <a:lnTo>
                    <a:pt x="2606" y="4736"/>
                  </a:lnTo>
                  <a:lnTo>
                    <a:pt x="2731" y="4771"/>
                  </a:lnTo>
                  <a:lnTo>
                    <a:pt x="2854" y="4802"/>
                  </a:lnTo>
                  <a:lnTo>
                    <a:pt x="2976" y="4830"/>
                  </a:lnTo>
                  <a:lnTo>
                    <a:pt x="3095" y="4853"/>
                  </a:lnTo>
                  <a:lnTo>
                    <a:pt x="3211" y="4873"/>
                  </a:lnTo>
                  <a:lnTo>
                    <a:pt x="3324" y="4888"/>
                  </a:lnTo>
                  <a:lnTo>
                    <a:pt x="3436" y="4901"/>
                  </a:lnTo>
                  <a:lnTo>
                    <a:pt x="3544" y="4911"/>
                  </a:lnTo>
                  <a:lnTo>
                    <a:pt x="3650" y="4919"/>
                  </a:lnTo>
                  <a:lnTo>
                    <a:pt x="3751" y="4923"/>
                  </a:lnTo>
                  <a:lnTo>
                    <a:pt x="3850" y="4923"/>
                  </a:lnTo>
                  <a:lnTo>
                    <a:pt x="3948" y="4923"/>
                  </a:lnTo>
                  <a:lnTo>
                    <a:pt x="4041" y="4919"/>
                  </a:lnTo>
                  <a:lnTo>
                    <a:pt x="4131" y="4913"/>
                  </a:lnTo>
                  <a:lnTo>
                    <a:pt x="4217" y="4906"/>
                  </a:lnTo>
                  <a:lnTo>
                    <a:pt x="4302" y="4896"/>
                  </a:lnTo>
                  <a:lnTo>
                    <a:pt x="4382" y="4884"/>
                  </a:lnTo>
                  <a:lnTo>
                    <a:pt x="4458" y="4871"/>
                  </a:lnTo>
                  <a:lnTo>
                    <a:pt x="4531" y="4857"/>
                  </a:lnTo>
                  <a:lnTo>
                    <a:pt x="4600" y="4843"/>
                  </a:lnTo>
                  <a:lnTo>
                    <a:pt x="4666" y="4825"/>
                  </a:lnTo>
                  <a:lnTo>
                    <a:pt x="4728" y="4808"/>
                  </a:lnTo>
                  <a:lnTo>
                    <a:pt x="4785" y="4789"/>
                  </a:lnTo>
                  <a:lnTo>
                    <a:pt x="4839" y="4771"/>
                  </a:lnTo>
                  <a:lnTo>
                    <a:pt x="4890" y="4751"/>
                  </a:lnTo>
                  <a:lnTo>
                    <a:pt x="4936" y="4732"/>
                  </a:lnTo>
                  <a:lnTo>
                    <a:pt x="4977" y="4712"/>
                  </a:lnTo>
                  <a:lnTo>
                    <a:pt x="5014" y="4692"/>
                  </a:lnTo>
                  <a:lnTo>
                    <a:pt x="5047" y="4673"/>
                  </a:lnTo>
                  <a:lnTo>
                    <a:pt x="5075" y="4653"/>
                  </a:lnTo>
                  <a:lnTo>
                    <a:pt x="5075" y="4653"/>
                  </a:lnTo>
                  <a:lnTo>
                    <a:pt x="5178" y="4582"/>
                  </a:lnTo>
                  <a:lnTo>
                    <a:pt x="5301" y="4497"/>
                  </a:lnTo>
                  <a:lnTo>
                    <a:pt x="5440" y="4402"/>
                  </a:lnTo>
                  <a:lnTo>
                    <a:pt x="5582" y="4302"/>
                  </a:lnTo>
                  <a:lnTo>
                    <a:pt x="5652" y="4250"/>
                  </a:lnTo>
                  <a:lnTo>
                    <a:pt x="5721" y="4199"/>
                  </a:lnTo>
                  <a:lnTo>
                    <a:pt x="5786" y="4149"/>
                  </a:lnTo>
                  <a:lnTo>
                    <a:pt x="5846" y="4099"/>
                  </a:lnTo>
                  <a:lnTo>
                    <a:pt x="5900" y="4050"/>
                  </a:lnTo>
                  <a:lnTo>
                    <a:pt x="5925" y="4027"/>
                  </a:lnTo>
                  <a:lnTo>
                    <a:pt x="5948" y="4004"/>
                  </a:lnTo>
                  <a:lnTo>
                    <a:pt x="5969" y="3981"/>
                  </a:lnTo>
                  <a:lnTo>
                    <a:pt x="5988" y="3959"/>
                  </a:lnTo>
                  <a:lnTo>
                    <a:pt x="6005" y="3939"/>
                  </a:lnTo>
                  <a:lnTo>
                    <a:pt x="6019" y="3919"/>
                  </a:lnTo>
                  <a:lnTo>
                    <a:pt x="6019" y="3919"/>
                  </a:lnTo>
                  <a:lnTo>
                    <a:pt x="6032" y="3898"/>
                  </a:lnTo>
                  <a:lnTo>
                    <a:pt x="6045" y="3872"/>
                  </a:lnTo>
                  <a:lnTo>
                    <a:pt x="6057" y="3843"/>
                  </a:lnTo>
                  <a:lnTo>
                    <a:pt x="6067" y="3810"/>
                  </a:lnTo>
                  <a:lnTo>
                    <a:pt x="6078" y="3776"/>
                  </a:lnTo>
                  <a:lnTo>
                    <a:pt x="6088" y="3737"/>
                  </a:lnTo>
                  <a:lnTo>
                    <a:pt x="6097" y="3697"/>
                  </a:lnTo>
                  <a:lnTo>
                    <a:pt x="6105" y="3654"/>
                  </a:lnTo>
                  <a:lnTo>
                    <a:pt x="6122" y="3562"/>
                  </a:lnTo>
                  <a:lnTo>
                    <a:pt x="6137" y="3463"/>
                  </a:lnTo>
                  <a:lnTo>
                    <a:pt x="6148" y="3360"/>
                  </a:lnTo>
                  <a:lnTo>
                    <a:pt x="6160" y="3254"/>
                  </a:lnTo>
                  <a:lnTo>
                    <a:pt x="6168" y="3148"/>
                  </a:lnTo>
                  <a:lnTo>
                    <a:pt x="6175" y="3043"/>
                  </a:lnTo>
                  <a:lnTo>
                    <a:pt x="6181" y="2942"/>
                  </a:lnTo>
                  <a:lnTo>
                    <a:pt x="6187" y="2844"/>
                  </a:lnTo>
                  <a:lnTo>
                    <a:pt x="6190" y="2754"/>
                  </a:lnTo>
                  <a:lnTo>
                    <a:pt x="6193" y="2674"/>
                  </a:lnTo>
                  <a:lnTo>
                    <a:pt x="6194" y="2545"/>
                  </a:lnTo>
                  <a:lnTo>
                    <a:pt x="6194" y="2545"/>
                  </a:lnTo>
                  <a:lnTo>
                    <a:pt x="6196" y="2451"/>
                  </a:lnTo>
                  <a:lnTo>
                    <a:pt x="6200" y="2371"/>
                  </a:lnTo>
                  <a:lnTo>
                    <a:pt x="6204" y="2294"/>
                  </a:lnTo>
                  <a:lnTo>
                    <a:pt x="6207" y="2213"/>
                  </a:lnTo>
                  <a:lnTo>
                    <a:pt x="6210" y="2122"/>
                  </a:lnTo>
                  <a:lnTo>
                    <a:pt x="6210" y="2070"/>
                  </a:lnTo>
                  <a:lnTo>
                    <a:pt x="6208" y="2014"/>
                  </a:lnTo>
                  <a:lnTo>
                    <a:pt x="6207" y="1951"/>
                  </a:lnTo>
                  <a:lnTo>
                    <a:pt x="6204" y="1881"/>
                  </a:lnTo>
                  <a:lnTo>
                    <a:pt x="6200" y="1803"/>
                  </a:lnTo>
                  <a:lnTo>
                    <a:pt x="6194" y="1716"/>
                  </a:lnTo>
                  <a:lnTo>
                    <a:pt x="6194" y="1716"/>
                  </a:lnTo>
                  <a:lnTo>
                    <a:pt x="6187" y="1626"/>
                  </a:lnTo>
                  <a:lnTo>
                    <a:pt x="6180" y="1540"/>
                  </a:lnTo>
                  <a:lnTo>
                    <a:pt x="6170" y="1458"/>
                  </a:lnTo>
                  <a:lnTo>
                    <a:pt x="6160" y="1379"/>
                  </a:lnTo>
                  <a:lnTo>
                    <a:pt x="6148" y="1305"/>
                  </a:lnTo>
                  <a:lnTo>
                    <a:pt x="6135" y="1233"/>
                  </a:lnTo>
                  <a:lnTo>
                    <a:pt x="6120" y="1164"/>
                  </a:lnTo>
                  <a:lnTo>
                    <a:pt x="6102" y="1100"/>
                  </a:lnTo>
                  <a:lnTo>
                    <a:pt x="6084" y="1036"/>
                  </a:lnTo>
                  <a:lnTo>
                    <a:pt x="6062" y="976"/>
                  </a:lnTo>
                  <a:lnTo>
                    <a:pt x="6038" y="920"/>
                  </a:lnTo>
                  <a:lnTo>
                    <a:pt x="6012" y="864"/>
                  </a:lnTo>
                  <a:lnTo>
                    <a:pt x="5998" y="839"/>
                  </a:lnTo>
                  <a:lnTo>
                    <a:pt x="5983" y="813"/>
                  </a:lnTo>
                  <a:lnTo>
                    <a:pt x="5968" y="787"/>
                  </a:lnTo>
                  <a:lnTo>
                    <a:pt x="5952" y="761"/>
                  </a:lnTo>
                  <a:lnTo>
                    <a:pt x="5935" y="737"/>
                  </a:lnTo>
                  <a:lnTo>
                    <a:pt x="5917" y="714"/>
                  </a:lnTo>
                  <a:lnTo>
                    <a:pt x="5899" y="690"/>
                  </a:lnTo>
                  <a:lnTo>
                    <a:pt x="5880" y="667"/>
                  </a:lnTo>
                  <a:lnTo>
                    <a:pt x="5880" y="667"/>
                  </a:lnTo>
                  <a:lnTo>
                    <a:pt x="5859" y="644"/>
                  </a:lnTo>
                  <a:lnTo>
                    <a:pt x="5839" y="621"/>
                  </a:lnTo>
                  <a:lnTo>
                    <a:pt x="5816" y="599"/>
                  </a:lnTo>
                  <a:lnTo>
                    <a:pt x="5791" y="578"/>
                  </a:lnTo>
                  <a:lnTo>
                    <a:pt x="5767" y="558"/>
                  </a:lnTo>
                  <a:lnTo>
                    <a:pt x="5743" y="536"/>
                  </a:lnTo>
                  <a:lnTo>
                    <a:pt x="5690" y="496"/>
                  </a:lnTo>
                  <a:lnTo>
                    <a:pt x="5635" y="459"/>
                  </a:lnTo>
                  <a:lnTo>
                    <a:pt x="5579" y="423"/>
                  </a:lnTo>
                  <a:lnTo>
                    <a:pt x="5522" y="388"/>
                  </a:lnTo>
                  <a:lnTo>
                    <a:pt x="5464" y="356"/>
                  </a:lnTo>
                  <a:lnTo>
                    <a:pt x="5407" y="325"/>
                  </a:lnTo>
                  <a:lnTo>
                    <a:pt x="5351" y="298"/>
                  </a:lnTo>
                  <a:lnTo>
                    <a:pt x="5297" y="272"/>
                  </a:lnTo>
                  <a:lnTo>
                    <a:pt x="5245" y="248"/>
                  </a:lnTo>
                  <a:lnTo>
                    <a:pt x="5152" y="208"/>
                  </a:lnTo>
                  <a:lnTo>
                    <a:pt x="5075" y="176"/>
                  </a:lnTo>
                  <a:lnTo>
                    <a:pt x="5075" y="176"/>
                  </a:lnTo>
                  <a:lnTo>
                    <a:pt x="5040" y="163"/>
                  </a:lnTo>
                  <a:lnTo>
                    <a:pt x="5003" y="151"/>
                  </a:lnTo>
                  <a:lnTo>
                    <a:pt x="4963" y="138"/>
                  </a:lnTo>
                  <a:lnTo>
                    <a:pt x="4920" y="125"/>
                  </a:lnTo>
                  <a:lnTo>
                    <a:pt x="4827" y="100"/>
                  </a:lnTo>
                  <a:lnTo>
                    <a:pt x="4726" y="76"/>
                  </a:lnTo>
                  <a:lnTo>
                    <a:pt x="4617" y="54"/>
                  </a:lnTo>
                  <a:lnTo>
                    <a:pt x="4504" y="34"/>
                  </a:lnTo>
                  <a:lnTo>
                    <a:pt x="4388" y="17"/>
                  </a:lnTo>
                  <a:lnTo>
                    <a:pt x="4270" y="1"/>
                  </a:lnTo>
                  <a:lnTo>
                    <a:pt x="4270" y="1"/>
                  </a:lnTo>
                  <a:lnTo>
                    <a:pt x="4240" y="0"/>
                  </a:lnTo>
                  <a:lnTo>
                    <a:pt x="4209" y="1"/>
                  </a:lnTo>
                  <a:lnTo>
                    <a:pt x="4176" y="4"/>
                  </a:lnTo>
                  <a:lnTo>
                    <a:pt x="4140" y="10"/>
                  </a:lnTo>
                  <a:lnTo>
                    <a:pt x="4103" y="19"/>
                  </a:lnTo>
                  <a:lnTo>
                    <a:pt x="4065" y="29"/>
                  </a:lnTo>
                  <a:lnTo>
                    <a:pt x="4025" y="40"/>
                  </a:lnTo>
                  <a:lnTo>
                    <a:pt x="3985" y="54"/>
                  </a:lnTo>
                  <a:lnTo>
                    <a:pt x="3942" y="70"/>
                  </a:lnTo>
                  <a:lnTo>
                    <a:pt x="3898" y="87"/>
                  </a:lnTo>
                  <a:lnTo>
                    <a:pt x="3806" y="125"/>
                  </a:lnTo>
                  <a:lnTo>
                    <a:pt x="3708" y="166"/>
                  </a:lnTo>
                  <a:lnTo>
                    <a:pt x="3607" y="212"/>
                  </a:lnTo>
                  <a:lnTo>
                    <a:pt x="3499" y="258"/>
                  </a:lnTo>
                  <a:lnTo>
                    <a:pt x="3387" y="305"/>
                  </a:lnTo>
                  <a:lnTo>
                    <a:pt x="3270" y="351"/>
                  </a:lnTo>
                  <a:lnTo>
                    <a:pt x="3211" y="374"/>
                  </a:lnTo>
                  <a:lnTo>
                    <a:pt x="3149" y="396"/>
                  </a:lnTo>
                  <a:lnTo>
                    <a:pt x="3088" y="416"/>
                  </a:lnTo>
                  <a:lnTo>
                    <a:pt x="3025" y="436"/>
                  </a:lnTo>
                  <a:lnTo>
                    <a:pt x="2960" y="454"/>
                  </a:lnTo>
                  <a:lnTo>
                    <a:pt x="2896" y="473"/>
                  </a:lnTo>
                  <a:lnTo>
                    <a:pt x="2830" y="489"/>
                  </a:lnTo>
                  <a:lnTo>
                    <a:pt x="2764" y="503"/>
                  </a:lnTo>
                  <a:lnTo>
                    <a:pt x="2696" y="516"/>
                  </a:lnTo>
                  <a:lnTo>
                    <a:pt x="2628" y="526"/>
                  </a:lnTo>
                  <a:lnTo>
                    <a:pt x="2628" y="5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7" name="Freeform 6"/>
            <p:cNvSpPr>
              <a:spLocks/>
            </p:cNvSpPr>
            <p:nvPr/>
          </p:nvSpPr>
          <p:spPr bwMode="auto">
            <a:xfrm>
              <a:off x="5869912" y="6352674"/>
              <a:ext cx="166337" cy="137459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8" name="Freeform 6"/>
            <p:cNvSpPr>
              <a:spLocks/>
            </p:cNvSpPr>
            <p:nvPr/>
          </p:nvSpPr>
          <p:spPr bwMode="auto">
            <a:xfrm>
              <a:off x="5495654" y="6577263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9" name="Freeform 7"/>
            <p:cNvSpPr>
              <a:spLocks/>
            </p:cNvSpPr>
            <p:nvPr/>
          </p:nvSpPr>
          <p:spPr bwMode="auto">
            <a:xfrm>
              <a:off x="8198627" y="6296526"/>
              <a:ext cx="237108" cy="181279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0" name="Freeform 6"/>
            <p:cNvSpPr>
              <a:spLocks/>
            </p:cNvSpPr>
            <p:nvPr/>
          </p:nvSpPr>
          <p:spPr bwMode="auto">
            <a:xfrm>
              <a:off x="8697637" y="6071937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1" name="Freeform 6"/>
            <p:cNvSpPr>
              <a:spLocks/>
            </p:cNvSpPr>
            <p:nvPr/>
          </p:nvSpPr>
          <p:spPr bwMode="auto">
            <a:xfrm>
              <a:off x="8240211" y="6521116"/>
              <a:ext cx="332674" cy="254017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2" name="Freeform 7"/>
            <p:cNvSpPr>
              <a:spLocks/>
            </p:cNvSpPr>
            <p:nvPr/>
          </p:nvSpPr>
          <p:spPr bwMode="auto">
            <a:xfrm>
              <a:off x="8988726" y="6464968"/>
              <a:ext cx="310548" cy="237426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3" name="Freeform 6"/>
            <p:cNvSpPr>
              <a:spLocks/>
            </p:cNvSpPr>
            <p:nvPr/>
          </p:nvSpPr>
          <p:spPr bwMode="auto">
            <a:xfrm>
              <a:off x="5745160" y="5791200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4" name="Freeform 6"/>
            <p:cNvSpPr>
              <a:spLocks/>
            </p:cNvSpPr>
            <p:nvPr/>
          </p:nvSpPr>
          <p:spPr bwMode="auto">
            <a:xfrm>
              <a:off x="6202586" y="5903495"/>
              <a:ext cx="271510" cy="224373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5" name="Freeform 6"/>
            <p:cNvSpPr>
              <a:spLocks/>
            </p:cNvSpPr>
            <p:nvPr/>
          </p:nvSpPr>
          <p:spPr bwMode="auto">
            <a:xfrm>
              <a:off x="8988726" y="5922211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6" name="Freeform 6"/>
            <p:cNvSpPr>
              <a:spLocks/>
            </p:cNvSpPr>
            <p:nvPr/>
          </p:nvSpPr>
          <p:spPr bwMode="auto">
            <a:xfrm>
              <a:off x="7075853" y="6015789"/>
              <a:ext cx="339453" cy="280520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7" name="Freeform 6"/>
            <p:cNvSpPr>
              <a:spLocks/>
            </p:cNvSpPr>
            <p:nvPr/>
          </p:nvSpPr>
          <p:spPr bwMode="auto">
            <a:xfrm>
              <a:off x="6791695" y="5978358"/>
              <a:ext cx="135624" cy="112078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977" y="178"/>
                </a:cxn>
                <a:cxn ang="0">
                  <a:pos x="841" y="306"/>
                </a:cxn>
                <a:cxn ang="0">
                  <a:pos x="715" y="402"/>
                </a:cxn>
                <a:cxn ang="0">
                  <a:pos x="480" y="536"/>
                </a:cxn>
                <a:cxn ang="0">
                  <a:pos x="380" y="595"/>
                </a:cxn>
                <a:cxn ang="0">
                  <a:pos x="296" y="681"/>
                </a:cxn>
                <a:cxn ang="0">
                  <a:pos x="149" y="906"/>
                </a:cxn>
                <a:cxn ang="0">
                  <a:pos x="80" y="1047"/>
                </a:cxn>
                <a:cxn ang="0">
                  <a:pos x="27" y="1194"/>
                </a:cxn>
                <a:cxn ang="0">
                  <a:pos x="1" y="1341"/>
                </a:cxn>
                <a:cxn ang="0">
                  <a:pos x="10" y="1478"/>
                </a:cxn>
                <a:cxn ang="0">
                  <a:pos x="43" y="1569"/>
                </a:cxn>
                <a:cxn ang="0">
                  <a:pos x="103" y="1675"/>
                </a:cxn>
                <a:cxn ang="0">
                  <a:pos x="189" y="1788"/>
                </a:cxn>
                <a:cxn ang="0">
                  <a:pos x="347" y="1935"/>
                </a:cxn>
                <a:cxn ang="0">
                  <a:pos x="521" y="2054"/>
                </a:cxn>
                <a:cxn ang="0">
                  <a:pos x="709" y="2161"/>
                </a:cxn>
                <a:cxn ang="0">
                  <a:pos x="977" y="2271"/>
                </a:cxn>
                <a:cxn ang="0">
                  <a:pos x="1382" y="2403"/>
                </a:cxn>
                <a:cxn ang="0">
                  <a:pos x="1827" y="2532"/>
                </a:cxn>
                <a:cxn ang="0">
                  <a:pos x="2077" y="2582"/>
                </a:cxn>
                <a:cxn ang="0">
                  <a:pos x="2382" y="2624"/>
                </a:cxn>
                <a:cxn ang="0">
                  <a:pos x="2703" y="2651"/>
                </a:cxn>
                <a:cxn ang="0">
                  <a:pos x="2933" y="2658"/>
                </a:cxn>
                <a:cxn ang="0">
                  <a:pos x="3064" y="2648"/>
                </a:cxn>
                <a:cxn ang="0">
                  <a:pos x="3173" y="2618"/>
                </a:cxn>
                <a:cxn ang="0">
                  <a:pos x="3265" y="2572"/>
                </a:cxn>
                <a:cxn ang="0">
                  <a:pos x="3343" y="2515"/>
                </a:cxn>
                <a:cxn ang="0">
                  <a:pos x="3473" y="2378"/>
                </a:cxn>
                <a:cxn ang="0">
                  <a:pos x="3596" y="2239"/>
                </a:cxn>
                <a:cxn ang="0">
                  <a:pos x="3714" y="2096"/>
                </a:cxn>
                <a:cxn ang="0">
                  <a:pos x="3803" y="1937"/>
                </a:cxn>
                <a:cxn ang="0">
                  <a:pos x="3857" y="1772"/>
                </a:cxn>
                <a:cxn ang="0">
                  <a:pos x="3877" y="1609"/>
                </a:cxn>
                <a:cxn ang="0">
                  <a:pos x="3884" y="1550"/>
                </a:cxn>
                <a:cxn ang="0">
                  <a:pos x="3920" y="1450"/>
                </a:cxn>
                <a:cxn ang="0">
                  <a:pos x="3995" y="1277"/>
                </a:cxn>
                <a:cxn ang="0">
                  <a:pos x="4015" y="1181"/>
                </a:cxn>
                <a:cxn ang="0">
                  <a:pos x="4009" y="1078"/>
                </a:cxn>
                <a:cxn ang="0">
                  <a:pos x="3968" y="965"/>
                </a:cxn>
                <a:cxn ang="0">
                  <a:pos x="3877" y="840"/>
                </a:cxn>
                <a:cxn ang="0">
                  <a:pos x="3710" y="664"/>
                </a:cxn>
                <a:cxn ang="0">
                  <a:pos x="3515" y="480"/>
                </a:cxn>
                <a:cxn ang="0">
                  <a:pos x="3221" y="240"/>
                </a:cxn>
                <a:cxn ang="0">
                  <a:pos x="3095" y="145"/>
                </a:cxn>
                <a:cxn ang="0">
                  <a:pos x="2954" y="95"/>
                </a:cxn>
                <a:cxn ang="0">
                  <a:pos x="2773" y="58"/>
                </a:cxn>
                <a:cxn ang="0">
                  <a:pos x="2369" y="15"/>
                </a:cxn>
                <a:cxn ang="0">
                  <a:pos x="1995" y="0"/>
                </a:cxn>
              </a:cxnLst>
              <a:rect l="0" t="0" r="r" b="b"/>
              <a:pathLst>
                <a:path w="4016" h="2658">
                  <a:moveTo>
                    <a:pt x="1953" y="0"/>
                  </a:moveTo>
                  <a:lnTo>
                    <a:pt x="1953" y="0"/>
                  </a:lnTo>
                  <a:lnTo>
                    <a:pt x="1184" y="0"/>
                  </a:lnTo>
                  <a:lnTo>
                    <a:pt x="1184" y="0"/>
                  </a:lnTo>
                  <a:lnTo>
                    <a:pt x="1154" y="25"/>
                  </a:lnTo>
                  <a:lnTo>
                    <a:pt x="1079" y="88"/>
                  </a:lnTo>
                  <a:lnTo>
                    <a:pt x="1030" y="131"/>
                  </a:lnTo>
                  <a:lnTo>
                    <a:pt x="977" y="178"/>
                  </a:lnTo>
                  <a:lnTo>
                    <a:pt x="923" y="228"/>
                  </a:lnTo>
                  <a:lnTo>
                    <a:pt x="868" y="280"/>
                  </a:lnTo>
                  <a:lnTo>
                    <a:pt x="868" y="280"/>
                  </a:lnTo>
                  <a:lnTo>
                    <a:pt x="841" y="306"/>
                  </a:lnTo>
                  <a:lnTo>
                    <a:pt x="812" y="331"/>
                  </a:lnTo>
                  <a:lnTo>
                    <a:pt x="781" y="356"/>
                  </a:lnTo>
                  <a:lnTo>
                    <a:pt x="748" y="379"/>
                  </a:lnTo>
                  <a:lnTo>
                    <a:pt x="715" y="402"/>
                  </a:lnTo>
                  <a:lnTo>
                    <a:pt x="681" y="423"/>
                  </a:lnTo>
                  <a:lnTo>
                    <a:pt x="612" y="463"/>
                  </a:lnTo>
                  <a:lnTo>
                    <a:pt x="543" y="502"/>
                  </a:lnTo>
                  <a:lnTo>
                    <a:pt x="480" y="536"/>
                  </a:lnTo>
                  <a:lnTo>
                    <a:pt x="425" y="566"/>
                  </a:lnTo>
                  <a:lnTo>
                    <a:pt x="401" y="581"/>
                  </a:lnTo>
                  <a:lnTo>
                    <a:pt x="380" y="595"/>
                  </a:lnTo>
                  <a:lnTo>
                    <a:pt x="380" y="595"/>
                  </a:lnTo>
                  <a:lnTo>
                    <a:pt x="368" y="602"/>
                  </a:lnTo>
                  <a:lnTo>
                    <a:pt x="357" y="614"/>
                  </a:lnTo>
                  <a:lnTo>
                    <a:pt x="328" y="642"/>
                  </a:lnTo>
                  <a:lnTo>
                    <a:pt x="296" y="681"/>
                  </a:lnTo>
                  <a:lnTo>
                    <a:pt x="261" y="728"/>
                  </a:lnTo>
                  <a:lnTo>
                    <a:pt x="223" y="781"/>
                  </a:lnTo>
                  <a:lnTo>
                    <a:pt x="186" y="842"/>
                  </a:lnTo>
                  <a:lnTo>
                    <a:pt x="149" y="906"/>
                  </a:lnTo>
                  <a:lnTo>
                    <a:pt x="130" y="941"/>
                  </a:lnTo>
                  <a:lnTo>
                    <a:pt x="113" y="975"/>
                  </a:lnTo>
                  <a:lnTo>
                    <a:pt x="96" y="1011"/>
                  </a:lnTo>
                  <a:lnTo>
                    <a:pt x="80" y="1047"/>
                  </a:lnTo>
                  <a:lnTo>
                    <a:pt x="64" y="1084"/>
                  </a:lnTo>
                  <a:lnTo>
                    <a:pt x="51" y="1121"/>
                  </a:lnTo>
                  <a:lnTo>
                    <a:pt x="38" y="1157"/>
                  </a:lnTo>
                  <a:lnTo>
                    <a:pt x="27" y="1194"/>
                  </a:lnTo>
                  <a:lnTo>
                    <a:pt x="18" y="1232"/>
                  </a:lnTo>
                  <a:lnTo>
                    <a:pt x="11" y="1269"/>
                  </a:lnTo>
                  <a:lnTo>
                    <a:pt x="4" y="1305"/>
                  </a:lnTo>
                  <a:lnTo>
                    <a:pt x="1" y="1341"/>
                  </a:lnTo>
                  <a:lnTo>
                    <a:pt x="0" y="1376"/>
                  </a:lnTo>
                  <a:lnTo>
                    <a:pt x="0" y="1411"/>
                  </a:lnTo>
                  <a:lnTo>
                    <a:pt x="4" y="1445"/>
                  </a:lnTo>
                  <a:lnTo>
                    <a:pt x="10" y="1478"/>
                  </a:lnTo>
                  <a:lnTo>
                    <a:pt x="18" y="1508"/>
                  </a:lnTo>
                  <a:lnTo>
                    <a:pt x="30" y="1540"/>
                  </a:lnTo>
                  <a:lnTo>
                    <a:pt x="30" y="1540"/>
                  </a:lnTo>
                  <a:lnTo>
                    <a:pt x="43" y="1569"/>
                  </a:lnTo>
                  <a:lnTo>
                    <a:pt x="57" y="1596"/>
                  </a:lnTo>
                  <a:lnTo>
                    <a:pt x="71" y="1623"/>
                  </a:lnTo>
                  <a:lnTo>
                    <a:pt x="87" y="1649"/>
                  </a:lnTo>
                  <a:lnTo>
                    <a:pt x="103" y="1675"/>
                  </a:lnTo>
                  <a:lnTo>
                    <a:pt x="119" y="1699"/>
                  </a:lnTo>
                  <a:lnTo>
                    <a:pt x="136" y="1722"/>
                  </a:lnTo>
                  <a:lnTo>
                    <a:pt x="153" y="1745"/>
                  </a:lnTo>
                  <a:lnTo>
                    <a:pt x="189" y="1788"/>
                  </a:lnTo>
                  <a:lnTo>
                    <a:pt x="226" y="1829"/>
                  </a:lnTo>
                  <a:lnTo>
                    <a:pt x="265" y="1867"/>
                  </a:lnTo>
                  <a:lnTo>
                    <a:pt x="305" y="1903"/>
                  </a:lnTo>
                  <a:lnTo>
                    <a:pt x="347" y="1935"/>
                  </a:lnTo>
                  <a:lnTo>
                    <a:pt x="390" y="1967"/>
                  </a:lnTo>
                  <a:lnTo>
                    <a:pt x="433" y="1997"/>
                  </a:lnTo>
                  <a:lnTo>
                    <a:pt x="477" y="2026"/>
                  </a:lnTo>
                  <a:lnTo>
                    <a:pt x="521" y="2054"/>
                  </a:lnTo>
                  <a:lnTo>
                    <a:pt x="567" y="2082"/>
                  </a:lnTo>
                  <a:lnTo>
                    <a:pt x="659" y="2133"/>
                  </a:lnTo>
                  <a:lnTo>
                    <a:pt x="659" y="2133"/>
                  </a:lnTo>
                  <a:lnTo>
                    <a:pt x="709" y="2161"/>
                  </a:lnTo>
                  <a:lnTo>
                    <a:pt x="768" y="2188"/>
                  </a:lnTo>
                  <a:lnTo>
                    <a:pt x="832" y="2215"/>
                  </a:lnTo>
                  <a:lnTo>
                    <a:pt x="903" y="2244"/>
                  </a:lnTo>
                  <a:lnTo>
                    <a:pt x="977" y="2271"/>
                  </a:lnTo>
                  <a:lnTo>
                    <a:pt x="1056" y="2298"/>
                  </a:lnTo>
                  <a:lnTo>
                    <a:pt x="1136" y="2325"/>
                  </a:lnTo>
                  <a:lnTo>
                    <a:pt x="1218" y="2353"/>
                  </a:lnTo>
                  <a:lnTo>
                    <a:pt x="1382" y="2403"/>
                  </a:lnTo>
                  <a:lnTo>
                    <a:pt x="1535" y="2449"/>
                  </a:lnTo>
                  <a:lnTo>
                    <a:pt x="1779" y="2519"/>
                  </a:lnTo>
                  <a:lnTo>
                    <a:pt x="1779" y="2519"/>
                  </a:lnTo>
                  <a:lnTo>
                    <a:pt x="1827" y="2532"/>
                  </a:lnTo>
                  <a:lnTo>
                    <a:pt x="1882" y="2545"/>
                  </a:lnTo>
                  <a:lnTo>
                    <a:pt x="1942" y="2558"/>
                  </a:lnTo>
                  <a:lnTo>
                    <a:pt x="2008" y="2571"/>
                  </a:lnTo>
                  <a:lnTo>
                    <a:pt x="2077" y="2582"/>
                  </a:lnTo>
                  <a:lnTo>
                    <a:pt x="2150" y="2593"/>
                  </a:lnTo>
                  <a:lnTo>
                    <a:pt x="2224" y="2605"/>
                  </a:lnTo>
                  <a:lnTo>
                    <a:pt x="2303" y="2615"/>
                  </a:lnTo>
                  <a:lnTo>
                    <a:pt x="2382" y="2624"/>
                  </a:lnTo>
                  <a:lnTo>
                    <a:pt x="2462" y="2632"/>
                  </a:lnTo>
                  <a:lnTo>
                    <a:pt x="2544" y="2639"/>
                  </a:lnTo>
                  <a:lnTo>
                    <a:pt x="2624" y="2647"/>
                  </a:lnTo>
                  <a:lnTo>
                    <a:pt x="2703" y="2651"/>
                  </a:lnTo>
                  <a:lnTo>
                    <a:pt x="2782" y="2655"/>
                  </a:lnTo>
                  <a:lnTo>
                    <a:pt x="2858" y="2658"/>
                  </a:lnTo>
                  <a:lnTo>
                    <a:pt x="2933" y="2658"/>
                  </a:lnTo>
                  <a:lnTo>
                    <a:pt x="2933" y="2658"/>
                  </a:lnTo>
                  <a:lnTo>
                    <a:pt x="2967" y="2658"/>
                  </a:lnTo>
                  <a:lnTo>
                    <a:pt x="3001" y="2655"/>
                  </a:lnTo>
                  <a:lnTo>
                    <a:pt x="3033" y="2652"/>
                  </a:lnTo>
                  <a:lnTo>
                    <a:pt x="3064" y="2648"/>
                  </a:lnTo>
                  <a:lnTo>
                    <a:pt x="3093" y="2642"/>
                  </a:lnTo>
                  <a:lnTo>
                    <a:pt x="3122" y="2635"/>
                  </a:lnTo>
                  <a:lnTo>
                    <a:pt x="3148" y="2626"/>
                  </a:lnTo>
                  <a:lnTo>
                    <a:pt x="3173" y="2618"/>
                  </a:lnTo>
                  <a:lnTo>
                    <a:pt x="3198" y="2608"/>
                  </a:lnTo>
                  <a:lnTo>
                    <a:pt x="3222" y="2596"/>
                  </a:lnTo>
                  <a:lnTo>
                    <a:pt x="3244" y="2585"/>
                  </a:lnTo>
                  <a:lnTo>
                    <a:pt x="3265" y="2572"/>
                  </a:lnTo>
                  <a:lnTo>
                    <a:pt x="3287" y="2558"/>
                  </a:lnTo>
                  <a:lnTo>
                    <a:pt x="3305" y="2545"/>
                  </a:lnTo>
                  <a:lnTo>
                    <a:pt x="3325" y="2529"/>
                  </a:lnTo>
                  <a:lnTo>
                    <a:pt x="3343" y="2515"/>
                  </a:lnTo>
                  <a:lnTo>
                    <a:pt x="3378" y="2482"/>
                  </a:lnTo>
                  <a:lnTo>
                    <a:pt x="3411" y="2449"/>
                  </a:lnTo>
                  <a:lnTo>
                    <a:pt x="3443" y="2413"/>
                  </a:lnTo>
                  <a:lnTo>
                    <a:pt x="3473" y="2378"/>
                  </a:lnTo>
                  <a:lnTo>
                    <a:pt x="3533" y="2307"/>
                  </a:lnTo>
                  <a:lnTo>
                    <a:pt x="3565" y="2272"/>
                  </a:lnTo>
                  <a:lnTo>
                    <a:pt x="3596" y="2239"/>
                  </a:lnTo>
                  <a:lnTo>
                    <a:pt x="3596" y="2239"/>
                  </a:lnTo>
                  <a:lnTo>
                    <a:pt x="3629" y="2205"/>
                  </a:lnTo>
                  <a:lnTo>
                    <a:pt x="3659" y="2171"/>
                  </a:lnTo>
                  <a:lnTo>
                    <a:pt x="3688" y="2133"/>
                  </a:lnTo>
                  <a:lnTo>
                    <a:pt x="3714" y="2096"/>
                  </a:lnTo>
                  <a:lnTo>
                    <a:pt x="3740" y="2057"/>
                  </a:lnTo>
                  <a:lnTo>
                    <a:pt x="3763" y="2019"/>
                  </a:lnTo>
                  <a:lnTo>
                    <a:pt x="3783" y="1978"/>
                  </a:lnTo>
                  <a:lnTo>
                    <a:pt x="3803" y="1937"/>
                  </a:lnTo>
                  <a:lnTo>
                    <a:pt x="3820" y="1895"/>
                  </a:lnTo>
                  <a:lnTo>
                    <a:pt x="3834" y="1854"/>
                  </a:lnTo>
                  <a:lnTo>
                    <a:pt x="3847" y="1814"/>
                  </a:lnTo>
                  <a:lnTo>
                    <a:pt x="3857" y="1772"/>
                  </a:lnTo>
                  <a:lnTo>
                    <a:pt x="3866" y="1730"/>
                  </a:lnTo>
                  <a:lnTo>
                    <a:pt x="3872" y="1689"/>
                  </a:lnTo>
                  <a:lnTo>
                    <a:pt x="3876" y="1649"/>
                  </a:lnTo>
                  <a:lnTo>
                    <a:pt x="3877" y="1609"/>
                  </a:lnTo>
                  <a:lnTo>
                    <a:pt x="3877" y="1609"/>
                  </a:lnTo>
                  <a:lnTo>
                    <a:pt x="3877" y="1590"/>
                  </a:lnTo>
                  <a:lnTo>
                    <a:pt x="3880" y="1570"/>
                  </a:lnTo>
                  <a:lnTo>
                    <a:pt x="3884" y="1550"/>
                  </a:lnTo>
                  <a:lnTo>
                    <a:pt x="3890" y="1530"/>
                  </a:lnTo>
                  <a:lnTo>
                    <a:pt x="3896" y="1510"/>
                  </a:lnTo>
                  <a:lnTo>
                    <a:pt x="3903" y="1490"/>
                  </a:lnTo>
                  <a:lnTo>
                    <a:pt x="3920" y="1450"/>
                  </a:lnTo>
                  <a:lnTo>
                    <a:pt x="3959" y="1366"/>
                  </a:lnTo>
                  <a:lnTo>
                    <a:pt x="3978" y="1322"/>
                  </a:lnTo>
                  <a:lnTo>
                    <a:pt x="3986" y="1300"/>
                  </a:lnTo>
                  <a:lnTo>
                    <a:pt x="3995" y="1277"/>
                  </a:lnTo>
                  <a:lnTo>
                    <a:pt x="4002" y="1253"/>
                  </a:lnTo>
                  <a:lnTo>
                    <a:pt x="4008" y="1230"/>
                  </a:lnTo>
                  <a:lnTo>
                    <a:pt x="4012" y="1206"/>
                  </a:lnTo>
                  <a:lnTo>
                    <a:pt x="4015" y="1181"/>
                  </a:lnTo>
                  <a:lnTo>
                    <a:pt x="4016" y="1157"/>
                  </a:lnTo>
                  <a:lnTo>
                    <a:pt x="4016" y="1131"/>
                  </a:lnTo>
                  <a:lnTo>
                    <a:pt x="4013" y="1105"/>
                  </a:lnTo>
                  <a:lnTo>
                    <a:pt x="4009" y="1078"/>
                  </a:lnTo>
                  <a:lnTo>
                    <a:pt x="4002" y="1051"/>
                  </a:lnTo>
                  <a:lnTo>
                    <a:pt x="3993" y="1022"/>
                  </a:lnTo>
                  <a:lnTo>
                    <a:pt x="3982" y="994"/>
                  </a:lnTo>
                  <a:lnTo>
                    <a:pt x="3968" y="965"/>
                  </a:lnTo>
                  <a:lnTo>
                    <a:pt x="3949" y="935"/>
                  </a:lnTo>
                  <a:lnTo>
                    <a:pt x="3929" y="903"/>
                  </a:lnTo>
                  <a:lnTo>
                    <a:pt x="3904" y="872"/>
                  </a:lnTo>
                  <a:lnTo>
                    <a:pt x="3877" y="840"/>
                  </a:lnTo>
                  <a:lnTo>
                    <a:pt x="3877" y="840"/>
                  </a:lnTo>
                  <a:lnTo>
                    <a:pt x="3818" y="777"/>
                  </a:lnTo>
                  <a:lnTo>
                    <a:pt x="3763" y="718"/>
                  </a:lnTo>
                  <a:lnTo>
                    <a:pt x="3710" y="664"/>
                  </a:lnTo>
                  <a:lnTo>
                    <a:pt x="3658" y="612"/>
                  </a:lnTo>
                  <a:lnTo>
                    <a:pt x="3609" y="566"/>
                  </a:lnTo>
                  <a:lnTo>
                    <a:pt x="3562" y="522"/>
                  </a:lnTo>
                  <a:lnTo>
                    <a:pt x="3515" y="480"/>
                  </a:lnTo>
                  <a:lnTo>
                    <a:pt x="3470" y="442"/>
                  </a:lnTo>
                  <a:lnTo>
                    <a:pt x="3384" y="370"/>
                  </a:lnTo>
                  <a:lnTo>
                    <a:pt x="3301" y="304"/>
                  </a:lnTo>
                  <a:lnTo>
                    <a:pt x="3221" y="240"/>
                  </a:lnTo>
                  <a:lnTo>
                    <a:pt x="3142" y="175"/>
                  </a:lnTo>
                  <a:lnTo>
                    <a:pt x="3142" y="175"/>
                  </a:lnTo>
                  <a:lnTo>
                    <a:pt x="3120" y="159"/>
                  </a:lnTo>
                  <a:lnTo>
                    <a:pt x="3095" y="145"/>
                  </a:lnTo>
                  <a:lnTo>
                    <a:pt x="3064" y="131"/>
                  </a:lnTo>
                  <a:lnTo>
                    <a:pt x="3031" y="118"/>
                  </a:lnTo>
                  <a:lnTo>
                    <a:pt x="2994" y="105"/>
                  </a:lnTo>
                  <a:lnTo>
                    <a:pt x="2954" y="95"/>
                  </a:lnTo>
                  <a:lnTo>
                    <a:pt x="2912" y="83"/>
                  </a:lnTo>
                  <a:lnTo>
                    <a:pt x="2868" y="75"/>
                  </a:lnTo>
                  <a:lnTo>
                    <a:pt x="2821" y="65"/>
                  </a:lnTo>
                  <a:lnTo>
                    <a:pt x="2773" y="58"/>
                  </a:lnTo>
                  <a:lnTo>
                    <a:pt x="2673" y="43"/>
                  </a:lnTo>
                  <a:lnTo>
                    <a:pt x="2571" y="32"/>
                  </a:lnTo>
                  <a:lnTo>
                    <a:pt x="2470" y="22"/>
                  </a:lnTo>
                  <a:lnTo>
                    <a:pt x="2369" y="15"/>
                  </a:lnTo>
                  <a:lnTo>
                    <a:pt x="2275" y="10"/>
                  </a:lnTo>
                  <a:lnTo>
                    <a:pt x="2187" y="6"/>
                  </a:lnTo>
                  <a:lnTo>
                    <a:pt x="2110" y="3"/>
                  </a:lnTo>
                  <a:lnTo>
                    <a:pt x="1995" y="0"/>
                  </a:lnTo>
                  <a:lnTo>
                    <a:pt x="1953" y="0"/>
                  </a:lnTo>
                  <a:lnTo>
                    <a:pt x="1953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8" name="Freeform 7"/>
            <p:cNvSpPr>
              <a:spLocks/>
            </p:cNvSpPr>
            <p:nvPr/>
          </p:nvSpPr>
          <p:spPr bwMode="auto">
            <a:xfrm>
              <a:off x="7907537" y="5959642"/>
              <a:ext cx="457426" cy="349721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9" name="Freeform 7"/>
            <p:cNvSpPr>
              <a:spLocks/>
            </p:cNvSpPr>
            <p:nvPr/>
          </p:nvSpPr>
          <p:spPr bwMode="auto">
            <a:xfrm>
              <a:off x="7540210" y="6056820"/>
              <a:ext cx="207921" cy="158964"/>
            </a:xfrm>
            <a:custGeom>
              <a:avLst/>
              <a:gdLst/>
              <a:ahLst/>
              <a:cxnLst>
                <a:cxn ang="0">
                  <a:pos x="3151" y="213"/>
                </a:cxn>
                <a:cxn ang="0">
                  <a:pos x="2973" y="123"/>
                </a:cxn>
                <a:cxn ang="0">
                  <a:pos x="2760" y="56"/>
                </a:cxn>
                <a:cxn ang="0">
                  <a:pos x="2526" y="11"/>
                </a:cxn>
                <a:cxn ang="0">
                  <a:pos x="2340" y="1"/>
                </a:cxn>
                <a:cxn ang="0">
                  <a:pos x="2115" y="28"/>
                </a:cxn>
                <a:cxn ang="0">
                  <a:pos x="1794" y="103"/>
                </a:cxn>
                <a:cxn ang="0">
                  <a:pos x="1594" y="165"/>
                </a:cxn>
                <a:cxn ang="0">
                  <a:pos x="1364" y="285"/>
                </a:cxn>
                <a:cxn ang="0">
                  <a:pos x="1120" y="453"/>
                </a:cxn>
                <a:cxn ang="0">
                  <a:pos x="941" y="560"/>
                </a:cxn>
                <a:cxn ang="0">
                  <a:pos x="804" y="600"/>
                </a:cxn>
                <a:cxn ang="0">
                  <a:pos x="658" y="642"/>
                </a:cxn>
                <a:cxn ang="0">
                  <a:pos x="554" y="722"/>
                </a:cxn>
                <a:cxn ang="0">
                  <a:pos x="350" y="914"/>
                </a:cxn>
                <a:cxn ang="0">
                  <a:pos x="211" y="1069"/>
                </a:cxn>
                <a:cxn ang="0">
                  <a:pos x="114" y="1231"/>
                </a:cxn>
                <a:cxn ang="0">
                  <a:pos x="53" y="1398"/>
                </a:cxn>
                <a:cxn ang="0">
                  <a:pos x="12" y="1628"/>
                </a:cxn>
                <a:cxn ang="0">
                  <a:pos x="0" y="1929"/>
                </a:cxn>
                <a:cxn ang="0">
                  <a:pos x="22" y="2076"/>
                </a:cxn>
                <a:cxn ang="0">
                  <a:pos x="82" y="2238"/>
                </a:cxn>
                <a:cxn ang="0">
                  <a:pos x="172" y="2397"/>
                </a:cxn>
                <a:cxn ang="0">
                  <a:pos x="284" y="2540"/>
                </a:cxn>
                <a:cxn ang="0">
                  <a:pos x="410" y="2653"/>
                </a:cxn>
                <a:cxn ang="0">
                  <a:pos x="542" y="2722"/>
                </a:cxn>
                <a:cxn ang="0">
                  <a:pos x="688" y="2748"/>
                </a:cxn>
                <a:cxn ang="0">
                  <a:pos x="951" y="2820"/>
                </a:cxn>
                <a:cxn ang="0">
                  <a:pos x="1249" y="2883"/>
                </a:cxn>
                <a:cxn ang="0">
                  <a:pos x="1536" y="2919"/>
                </a:cxn>
                <a:cxn ang="0">
                  <a:pos x="1756" y="2920"/>
                </a:cxn>
                <a:cxn ang="0">
                  <a:pos x="2073" y="2883"/>
                </a:cxn>
                <a:cxn ang="0">
                  <a:pos x="2310" y="2860"/>
                </a:cxn>
                <a:cxn ang="0">
                  <a:pos x="2459" y="2877"/>
                </a:cxn>
                <a:cxn ang="0">
                  <a:pos x="2586" y="2921"/>
                </a:cxn>
                <a:cxn ang="0">
                  <a:pos x="2824" y="2986"/>
                </a:cxn>
                <a:cxn ang="0">
                  <a:pos x="3167" y="3012"/>
                </a:cxn>
                <a:cxn ang="0">
                  <a:pos x="3441" y="2970"/>
                </a:cxn>
                <a:cxn ang="0">
                  <a:pos x="3567" y="2923"/>
                </a:cxn>
                <a:cxn ang="0">
                  <a:pos x="3649" y="2871"/>
                </a:cxn>
                <a:cxn ang="0">
                  <a:pos x="3769" y="2742"/>
                </a:cxn>
                <a:cxn ang="0">
                  <a:pos x="3907" y="2580"/>
                </a:cxn>
                <a:cxn ang="0">
                  <a:pos x="4001" y="2521"/>
                </a:cxn>
                <a:cxn ang="0">
                  <a:pos x="4127" y="2488"/>
                </a:cxn>
                <a:cxn ang="0">
                  <a:pos x="4305" y="2483"/>
                </a:cxn>
                <a:cxn ang="0">
                  <a:pos x="4557" y="2478"/>
                </a:cxn>
                <a:cxn ang="0">
                  <a:pos x="4673" y="2448"/>
                </a:cxn>
                <a:cxn ang="0">
                  <a:pos x="4762" y="2377"/>
                </a:cxn>
                <a:cxn ang="0">
                  <a:pos x="4817" y="2246"/>
                </a:cxn>
                <a:cxn ang="0">
                  <a:pos x="4840" y="2041"/>
                </a:cxn>
                <a:cxn ang="0">
                  <a:pos x="4867" y="1816"/>
                </a:cxn>
                <a:cxn ang="0">
                  <a:pos x="4827" y="1506"/>
                </a:cxn>
                <a:cxn ang="0">
                  <a:pos x="4780" y="1347"/>
                </a:cxn>
                <a:cxn ang="0">
                  <a:pos x="4672" y="1147"/>
                </a:cxn>
                <a:cxn ang="0">
                  <a:pos x="4473" y="876"/>
                </a:cxn>
                <a:cxn ang="0">
                  <a:pos x="4150" y="504"/>
                </a:cxn>
                <a:cxn ang="0">
                  <a:pos x="4087" y="417"/>
                </a:cxn>
                <a:cxn ang="0">
                  <a:pos x="4003" y="358"/>
                </a:cxn>
                <a:cxn ang="0">
                  <a:pos x="3851" y="315"/>
                </a:cxn>
                <a:cxn ang="0">
                  <a:pos x="3560" y="285"/>
                </a:cxn>
                <a:cxn ang="0">
                  <a:pos x="3253" y="285"/>
                </a:cxn>
              </a:cxnLst>
              <a:rect l="0" t="0" r="r" b="b"/>
              <a:pathLst>
                <a:path w="4867" h="3013">
                  <a:moveTo>
                    <a:pt x="3253" y="285"/>
                  </a:moveTo>
                  <a:lnTo>
                    <a:pt x="3253" y="285"/>
                  </a:lnTo>
                  <a:lnTo>
                    <a:pt x="3220" y="259"/>
                  </a:lnTo>
                  <a:lnTo>
                    <a:pt x="3186" y="236"/>
                  </a:lnTo>
                  <a:lnTo>
                    <a:pt x="3151" y="213"/>
                  </a:lnTo>
                  <a:lnTo>
                    <a:pt x="3117" y="193"/>
                  </a:lnTo>
                  <a:lnTo>
                    <a:pt x="3081" y="173"/>
                  </a:lnTo>
                  <a:lnTo>
                    <a:pt x="3045" y="156"/>
                  </a:lnTo>
                  <a:lnTo>
                    <a:pt x="3009" y="139"/>
                  </a:lnTo>
                  <a:lnTo>
                    <a:pt x="2973" y="123"/>
                  </a:lnTo>
                  <a:lnTo>
                    <a:pt x="2938" y="110"/>
                  </a:lnTo>
                  <a:lnTo>
                    <a:pt x="2902" y="96"/>
                  </a:lnTo>
                  <a:lnTo>
                    <a:pt x="2866" y="84"/>
                  </a:lnTo>
                  <a:lnTo>
                    <a:pt x="2830" y="74"/>
                  </a:lnTo>
                  <a:lnTo>
                    <a:pt x="2760" y="56"/>
                  </a:lnTo>
                  <a:lnTo>
                    <a:pt x="2694" y="40"/>
                  </a:lnTo>
                  <a:lnTo>
                    <a:pt x="2694" y="40"/>
                  </a:lnTo>
                  <a:lnTo>
                    <a:pt x="2628" y="27"/>
                  </a:lnTo>
                  <a:lnTo>
                    <a:pt x="2561" y="16"/>
                  </a:lnTo>
                  <a:lnTo>
                    <a:pt x="2526" y="11"/>
                  </a:lnTo>
                  <a:lnTo>
                    <a:pt x="2492" y="7"/>
                  </a:lnTo>
                  <a:lnTo>
                    <a:pt x="2454" y="4"/>
                  </a:lnTo>
                  <a:lnTo>
                    <a:pt x="2419" y="1"/>
                  </a:lnTo>
                  <a:lnTo>
                    <a:pt x="2380" y="0"/>
                  </a:lnTo>
                  <a:lnTo>
                    <a:pt x="2340" y="1"/>
                  </a:lnTo>
                  <a:lnTo>
                    <a:pt x="2298" y="3"/>
                  </a:lnTo>
                  <a:lnTo>
                    <a:pt x="2255" y="6"/>
                  </a:lnTo>
                  <a:lnTo>
                    <a:pt x="2211" y="11"/>
                  </a:lnTo>
                  <a:lnTo>
                    <a:pt x="2163" y="18"/>
                  </a:lnTo>
                  <a:lnTo>
                    <a:pt x="2115" y="28"/>
                  </a:lnTo>
                  <a:lnTo>
                    <a:pt x="2065" y="40"/>
                  </a:lnTo>
                  <a:lnTo>
                    <a:pt x="2065" y="40"/>
                  </a:lnTo>
                  <a:lnTo>
                    <a:pt x="1966" y="64"/>
                  </a:lnTo>
                  <a:lnTo>
                    <a:pt x="1875" y="84"/>
                  </a:lnTo>
                  <a:lnTo>
                    <a:pt x="1794" y="103"/>
                  </a:lnTo>
                  <a:lnTo>
                    <a:pt x="1753" y="113"/>
                  </a:lnTo>
                  <a:lnTo>
                    <a:pt x="1713" y="123"/>
                  </a:lnTo>
                  <a:lnTo>
                    <a:pt x="1675" y="136"/>
                  </a:lnTo>
                  <a:lnTo>
                    <a:pt x="1634" y="149"/>
                  </a:lnTo>
                  <a:lnTo>
                    <a:pt x="1594" y="165"/>
                  </a:lnTo>
                  <a:lnTo>
                    <a:pt x="1553" y="183"/>
                  </a:lnTo>
                  <a:lnTo>
                    <a:pt x="1508" y="203"/>
                  </a:lnTo>
                  <a:lnTo>
                    <a:pt x="1462" y="228"/>
                  </a:lnTo>
                  <a:lnTo>
                    <a:pt x="1415" y="255"/>
                  </a:lnTo>
                  <a:lnTo>
                    <a:pt x="1364" y="285"/>
                  </a:lnTo>
                  <a:lnTo>
                    <a:pt x="1364" y="285"/>
                  </a:lnTo>
                  <a:lnTo>
                    <a:pt x="1315" y="318"/>
                  </a:lnTo>
                  <a:lnTo>
                    <a:pt x="1269" y="348"/>
                  </a:lnTo>
                  <a:lnTo>
                    <a:pt x="1189" y="404"/>
                  </a:lnTo>
                  <a:lnTo>
                    <a:pt x="1120" y="453"/>
                  </a:lnTo>
                  <a:lnTo>
                    <a:pt x="1058" y="496"/>
                  </a:lnTo>
                  <a:lnTo>
                    <a:pt x="1030" y="514"/>
                  </a:lnTo>
                  <a:lnTo>
                    <a:pt x="1001" y="532"/>
                  </a:lnTo>
                  <a:lnTo>
                    <a:pt x="971" y="547"/>
                  </a:lnTo>
                  <a:lnTo>
                    <a:pt x="941" y="560"/>
                  </a:lnTo>
                  <a:lnTo>
                    <a:pt x="911" y="573"/>
                  </a:lnTo>
                  <a:lnTo>
                    <a:pt x="878" y="583"/>
                  </a:lnTo>
                  <a:lnTo>
                    <a:pt x="843" y="593"/>
                  </a:lnTo>
                  <a:lnTo>
                    <a:pt x="804" y="600"/>
                  </a:lnTo>
                  <a:lnTo>
                    <a:pt x="804" y="600"/>
                  </a:lnTo>
                  <a:lnTo>
                    <a:pt x="767" y="606"/>
                  </a:lnTo>
                  <a:lnTo>
                    <a:pt x="736" y="613"/>
                  </a:lnTo>
                  <a:lnTo>
                    <a:pt x="707" y="622"/>
                  </a:lnTo>
                  <a:lnTo>
                    <a:pt x="681" y="631"/>
                  </a:lnTo>
                  <a:lnTo>
                    <a:pt x="658" y="642"/>
                  </a:lnTo>
                  <a:lnTo>
                    <a:pt x="637" y="654"/>
                  </a:lnTo>
                  <a:lnTo>
                    <a:pt x="617" y="666"/>
                  </a:lnTo>
                  <a:lnTo>
                    <a:pt x="597" y="682"/>
                  </a:lnTo>
                  <a:lnTo>
                    <a:pt x="575" y="701"/>
                  </a:lnTo>
                  <a:lnTo>
                    <a:pt x="554" y="722"/>
                  </a:lnTo>
                  <a:lnTo>
                    <a:pt x="502" y="773"/>
                  </a:lnTo>
                  <a:lnTo>
                    <a:pt x="436" y="836"/>
                  </a:lnTo>
                  <a:lnTo>
                    <a:pt x="396" y="873"/>
                  </a:lnTo>
                  <a:lnTo>
                    <a:pt x="350" y="914"/>
                  </a:lnTo>
                  <a:lnTo>
                    <a:pt x="350" y="914"/>
                  </a:lnTo>
                  <a:lnTo>
                    <a:pt x="319" y="945"/>
                  </a:lnTo>
                  <a:lnTo>
                    <a:pt x="288" y="975"/>
                  </a:lnTo>
                  <a:lnTo>
                    <a:pt x="261" y="1006"/>
                  </a:lnTo>
                  <a:lnTo>
                    <a:pt x="235" y="1036"/>
                  </a:lnTo>
                  <a:lnTo>
                    <a:pt x="211" y="1069"/>
                  </a:lnTo>
                  <a:lnTo>
                    <a:pt x="188" y="1101"/>
                  </a:lnTo>
                  <a:lnTo>
                    <a:pt x="167" y="1132"/>
                  </a:lnTo>
                  <a:lnTo>
                    <a:pt x="148" y="1165"/>
                  </a:lnTo>
                  <a:lnTo>
                    <a:pt x="131" y="1198"/>
                  </a:lnTo>
                  <a:lnTo>
                    <a:pt x="114" y="1231"/>
                  </a:lnTo>
                  <a:lnTo>
                    <a:pt x="99" y="1264"/>
                  </a:lnTo>
                  <a:lnTo>
                    <a:pt x="86" y="1297"/>
                  </a:lnTo>
                  <a:lnTo>
                    <a:pt x="73" y="1332"/>
                  </a:lnTo>
                  <a:lnTo>
                    <a:pt x="63" y="1365"/>
                  </a:lnTo>
                  <a:lnTo>
                    <a:pt x="53" y="1398"/>
                  </a:lnTo>
                  <a:lnTo>
                    <a:pt x="45" y="1432"/>
                  </a:lnTo>
                  <a:lnTo>
                    <a:pt x="36" y="1465"/>
                  </a:lnTo>
                  <a:lnTo>
                    <a:pt x="30" y="1498"/>
                  </a:lnTo>
                  <a:lnTo>
                    <a:pt x="19" y="1564"/>
                  </a:lnTo>
                  <a:lnTo>
                    <a:pt x="12" y="1628"/>
                  </a:lnTo>
                  <a:lnTo>
                    <a:pt x="6" y="1693"/>
                  </a:lnTo>
                  <a:lnTo>
                    <a:pt x="3" y="1754"/>
                  </a:lnTo>
                  <a:lnTo>
                    <a:pt x="2" y="1815"/>
                  </a:lnTo>
                  <a:lnTo>
                    <a:pt x="0" y="1929"/>
                  </a:lnTo>
                  <a:lnTo>
                    <a:pt x="0" y="1929"/>
                  </a:lnTo>
                  <a:lnTo>
                    <a:pt x="2" y="1957"/>
                  </a:lnTo>
                  <a:lnTo>
                    <a:pt x="5" y="1985"/>
                  </a:lnTo>
                  <a:lnTo>
                    <a:pt x="9" y="2015"/>
                  </a:lnTo>
                  <a:lnTo>
                    <a:pt x="15" y="2045"/>
                  </a:lnTo>
                  <a:lnTo>
                    <a:pt x="22" y="2076"/>
                  </a:lnTo>
                  <a:lnTo>
                    <a:pt x="32" y="2107"/>
                  </a:lnTo>
                  <a:lnTo>
                    <a:pt x="42" y="2140"/>
                  </a:lnTo>
                  <a:lnTo>
                    <a:pt x="53" y="2172"/>
                  </a:lnTo>
                  <a:lnTo>
                    <a:pt x="68" y="2205"/>
                  </a:lnTo>
                  <a:lnTo>
                    <a:pt x="82" y="2238"/>
                  </a:lnTo>
                  <a:lnTo>
                    <a:pt x="98" y="2269"/>
                  </a:lnTo>
                  <a:lnTo>
                    <a:pt x="115" y="2302"/>
                  </a:lnTo>
                  <a:lnTo>
                    <a:pt x="134" y="2334"/>
                  </a:lnTo>
                  <a:lnTo>
                    <a:pt x="152" y="2365"/>
                  </a:lnTo>
                  <a:lnTo>
                    <a:pt x="172" y="2397"/>
                  </a:lnTo>
                  <a:lnTo>
                    <a:pt x="192" y="2427"/>
                  </a:lnTo>
                  <a:lnTo>
                    <a:pt x="214" y="2457"/>
                  </a:lnTo>
                  <a:lnTo>
                    <a:pt x="237" y="2486"/>
                  </a:lnTo>
                  <a:lnTo>
                    <a:pt x="260" y="2513"/>
                  </a:lnTo>
                  <a:lnTo>
                    <a:pt x="284" y="2540"/>
                  </a:lnTo>
                  <a:lnTo>
                    <a:pt x="308" y="2566"/>
                  </a:lnTo>
                  <a:lnTo>
                    <a:pt x="333" y="2590"/>
                  </a:lnTo>
                  <a:lnTo>
                    <a:pt x="359" y="2613"/>
                  </a:lnTo>
                  <a:lnTo>
                    <a:pt x="384" y="2633"/>
                  </a:lnTo>
                  <a:lnTo>
                    <a:pt x="410" y="2653"/>
                  </a:lnTo>
                  <a:lnTo>
                    <a:pt x="436" y="2671"/>
                  </a:lnTo>
                  <a:lnTo>
                    <a:pt x="463" y="2686"/>
                  </a:lnTo>
                  <a:lnTo>
                    <a:pt x="489" y="2701"/>
                  </a:lnTo>
                  <a:lnTo>
                    <a:pt x="516" y="2712"/>
                  </a:lnTo>
                  <a:lnTo>
                    <a:pt x="542" y="2722"/>
                  </a:lnTo>
                  <a:lnTo>
                    <a:pt x="568" y="2729"/>
                  </a:lnTo>
                  <a:lnTo>
                    <a:pt x="595" y="2734"/>
                  </a:lnTo>
                  <a:lnTo>
                    <a:pt x="595" y="2734"/>
                  </a:lnTo>
                  <a:lnTo>
                    <a:pt x="644" y="2741"/>
                  </a:lnTo>
                  <a:lnTo>
                    <a:pt x="688" y="2748"/>
                  </a:lnTo>
                  <a:lnTo>
                    <a:pt x="728" y="2757"/>
                  </a:lnTo>
                  <a:lnTo>
                    <a:pt x="766" y="2765"/>
                  </a:lnTo>
                  <a:lnTo>
                    <a:pt x="836" y="2785"/>
                  </a:lnTo>
                  <a:lnTo>
                    <a:pt x="909" y="2808"/>
                  </a:lnTo>
                  <a:lnTo>
                    <a:pt x="951" y="2820"/>
                  </a:lnTo>
                  <a:lnTo>
                    <a:pt x="997" y="2831"/>
                  </a:lnTo>
                  <a:lnTo>
                    <a:pt x="1048" y="2844"/>
                  </a:lnTo>
                  <a:lnTo>
                    <a:pt x="1107" y="2857"/>
                  </a:lnTo>
                  <a:lnTo>
                    <a:pt x="1173" y="2870"/>
                  </a:lnTo>
                  <a:lnTo>
                    <a:pt x="1249" y="2883"/>
                  </a:lnTo>
                  <a:lnTo>
                    <a:pt x="1336" y="2896"/>
                  </a:lnTo>
                  <a:lnTo>
                    <a:pt x="1434" y="2908"/>
                  </a:lnTo>
                  <a:lnTo>
                    <a:pt x="1434" y="2908"/>
                  </a:lnTo>
                  <a:lnTo>
                    <a:pt x="1485" y="2914"/>
                  </a:lnTo>
                  <a:lnTo>
                    <a:pt x="1536" y="2919"/>
                  </a:lnTo>
                  <a:lnTo>
                    <a:pt x="1583" y="2921"/>
                  </a:lnTo>
                  <a:lnTo>
                    <a:pt x="1629" y="2923"/>
                  </a:lnTo>
                  <a:lnTo>
                    <a:pt x="1673" y="2923"/>
                  </a:lnTo>
                  <a:lnTo>
                    <a:pt x="1715" y="2923"/>
                  </a:lnTo>
                  <a:lnTo>
                    <a:pt x="1756" y="2920"/>
                  </a:lnTo>
                  <a:lnTo>
                    <a:pt x="1796" y="2919"/>
                  </a:lnTo>
                  <a:lnTo>
                    <a:pt x="1871" y="2911"/>
                  </a:lnTo>
                  <a:lnTo>
                    <a:pt x="1943" y="2903"/>
                  </a:lnTo>
                  <a:lnTo>
                    <a:pt x="2009" y="2893"/>
                  </a:lnTo>
                  <a:lnTo>
                    <a:pt x="2073" y="2883"/>
                  </a:lnTo>
                  <a:lnTo>
                    <a:pt x="2133" y="2873"/>
                  </a:lnTo>
                  <a:lnTo>
                    <a:pt x="2194" y="2865"/>
                  </a:lnTo>
                  <a:lnTo>
                    <a:pt x="2251" y="2860"/>
                  </a:lnTo>
                  <a:lnTo>
                    <a:pt x="2281" y="2860"/>
                  </a:lnTo>
                  <a:lnTo>
                    <a:pt x="2310" y="2860"/>
                  </a:lnTo>
                  <a:lnTo>
                    <a:pt x="2338" y="2860"/>
                  </a:lnTo>
                  <a:lnTo>
                    <a:pt x="2368" y="2863"/>
                  </a:lnTo>
                  <a:lnTo>
                    <a:pt x="2397" y="2865"/>
                  </a:lnTo>
                  <a:lnTo>
                    <a:pt x="2427" y="2871"/>
                  </a:lnTo>
                  <a:lnTo>
                    <a:pt x="2459" y="2877"/>
                  </a:lnTo>
                  <a:lnTo>
                    <a:pt x="2489" y="2886"/>
                  </a:lnTo>
                  <a:lnTo>
                    <a:pt x="2520" y="2896"/>
                  </a:lnTo>
                  <a:lnTo>
                    <a:pt x="2553" y="2908"/>
                  </a:lnTo>
                  <a:lnTo>
                    <a:pt x="2553" y="2908"/>
                  </a:lnTo>
                  <a:lnTo>
                    <a:pt x="2586" y="2921"/>
                  </a:lnTo>
                  <a:lnTo>
                    <a:pt x="2619" y="2933"/>
                  </a:lnTo>
                  <a:lnTo>
                    <a:pt x="2654" y="2944"/>
                  </a:lnTo>
                  <a:lnTo>
                    <a:pt x="2687" y="2954"/>
                  </a:lnTo>
                  <a:lnTo>
                    <a:pt x="2755" y="2972"/>
                  </a:lnTo>
                  <a:lnTo>
                    <a:pt x="2824" y="2986"/>
                  </a:lnTo>
                  <a:lnTo>
                    <a:pt x="2895" y="2997"/>
                  </a:lnTo>
                  <a:lnTo>
                    <a:pt x="2963" y="3006"/>
                  </a:lnTo>
                  <a:lnTo>
                    <a:pt x="3032" y="3012"/>
                  </a:lnTo>
                  <a:lnTo>
                    <a:pt x="3100" y="3013"/>
                  </a:lnTo>
                  <a:lnTo>
                    <a:pt x="3167" y="3012"/>
                  </a:lnTo>
                  <a:lnTo>
                    <a:pt x="3231" y="3007"/>
                  </a:lnTo>
                  <a:lnTo>
                    <a:pt x="3294" y="3000"/>
                  </a:lnTo>
                  <a:lnTo>
                    <a:pt x="3355" y="2990"/>
                  </a:lnTo>
                  <a:lnTo>
                    <a:pt x="3413" y="2979"/>
                  </a:lnTo>
                  <a:lnTo>
                    <a:pt x="3441" y="2970"/>
                  </a:lnTo>
                  <a:lnTo>
                    <a:pt x="3468" y="2963"/>
                  </a:lnTo>
                  <a:lnTo>
                    <a:pt x="3494" y="2953"/>
                  </a:lnTo>
                  <a:lnTo>
                    <a:pt x="3520" y="2944"/>
                  </a:lnTo>
                  <a:lnTo>
                    <a:pt x="3544" y="2934"/>
                  </a:lnTo>
                  <a:lnTo>
                    <a:pt x="3567" y="2923"/>
                  </a:lnTo>
                  <a:lnTo>
                    <a:pt x="3567" y="2923"/>
                  </a:lnTo>
                  <a:lnTo>
                    <a:pt x="3590" y="2911"/>
                  </a:lnTo>
                  <a:lnTo>
                    <a:pt x="3611" y="2898"/>
                  </a:lnTo>
                  <a:lnTo>
                    <a:pt x="3630" y="2886"/>
                  </a:lnTo>
                  <a:lnTo>
                    <a:pt x="3649" y="2871"/>
                  </a:lnTo>
                  <a:lnTo>
                    <a:pt x="3666" y="2857"/>
                  </a:lnTo>
                  <a:lnTo>
                    <a:pt x="3683" y="2841"/>
                  </a:lnTo>
                  <a:lnTo>
                    <a:pt x="3714" y="2810"/>
                  </a:lnTo>
                  <a:lnTo>
                    <a:pt x="3742" y="2777"/>
                  </a:lnTo>
                  <a:lnTo>
                    <a:pt x="3769" y="2742"/>
                  </a:lnTo>
                  <a:lnTo>
                    <a:pt x="3821" y="2673"/>
                  </a:lnTo>
                  <a:lnTo>
                    <a:pt x="3848" y="2642"/>
                  </a:lnTo>
                  <a:lnTo>
                    <a:pt x="3876" y="2610"/>
                  </a:lnTo>
                  <a:lnTo>
                    <a:pt x="3891" y="2595"/>
                  </a:lnTo>
                  <a:lnTo>
                    <a:pt x="3907" y="2580"/>
                  </a:lnTo>
                  <a:lnTo>
                    <a:pt x="3924" y="2567"/>
                  </a:lnTo>
                  <a:lnTo>
                    <a:pt x="3941" y="2554"/>
                  </a:lnTo>
                  <a:lnTo>
                    <a:pt x="3960" y="2543"/>
                  </a:lnTo>
                  <a:lnTo>
                    <a:pt x="3980" y="2531"/>
                  </a:lnTo>
                  <a:lnTo>
                    <a:pt x="4001" y="2521"/>
                  </a:lnTo>
                  <a:lnTo>
                    <a:pt x="4023" y="2513"/>
                  </a:lnTo>
                  <a:lnTo>
                    <a:pt x="4047" y="2504"/>
                  </a:lnTo>
                  <a:lnTo>
                    <a:pt x="4071" y="2498"/>
                  </a:lnTo>
                  <a:lnTo>
                    <a:pt x="4099" y="2493"/>
                  </a:lnTo>
                  <a:lnTo>
                    <a:pt x="4127" y="2488"/>
                  </a:lnTo>
                  <a:lnTo>
                    <a:pt x="4127" y="2488"/>
                  </a:lnTo>
                  <a:lnTo>
                    <a:pt x="4157" y="2486"/>
                  </a:lnTo>
                  <a:lnTo>
                    <a:pt x="4186" y="2484"/>
                  </a:lnTo>
                  <a:lnTo>
                    <a:pt x="4246" y="2483"/>
                  </a:lnTo>
                  <a:lnTo>
                    <a:pt x="4305" y="2483"/>
                  </a:lnTo>
                  <a:lnTo>
                    <a:pt x="4364" y="2484"/>
                  </a:lnTo>
                  <a:lnTo>
                    <a:pt x="4421" y="2484"/>
                  </a:lnTo>
                  <a:lnTo>
                    <a:pt x="4477" y="2484"/>
                  </a:lnTo>
                  <a:lnTo>
                    <a:pt x="4532" y="2481"/>
                  </a:lnTo>
                  <a:lnTo>
                    <a:pt x="4557" y="2478"/>
                  </a:lnTo>
                  <a:lnTo>
                    <a:pt x="4582" y="2476"/>
                  </a:lnTo>
                  <a:lnTo>
                    <a:pt x="4606" y="2471"/>
                  </a:lnTo>
                  <a:lnTo>
                    <a:pt x="4629" y="2466"/>
                  </a:lnTo>
                  <a:lnTo>
                    <a:pt x="4652" y="2457"/>
                  </a:lnTo>
                  <a:lnTo>
                    <a:pt x="4673" y="2448"/>
                  </a:lnTo>
                  <a:lnTo>
                    <a:pt x="4694" y="2438"/>
                  </a:lnTo>
                  <a:lnTo>
                    <a:pt x="4712" y="2425"/>
                  </a:lnTo>
                  <a:lnTo>
                    <a:pt x="4731" y="2411"/>
                  </a:lnTo>
                  <a:lnTo>
                    <a:pt x="4747" y="2395"/>
                  </a:lnTo>
                  <a:lnTo>
                    <a:pt x="4762" y="2377"/>
                  </a:lnTo>
                  <a:lnTo>
                    <a:pt x="4777" y="2355"/>
                  </a:lnTo>
                  <a:lnTo>
                    <a:pt x="4788" y="2332"/>
                  </a:lnTo>
                  <a:lnTo>
                    <a:pt x="4800" y="2306"/>
                  </a:lnTo>
                  <a:lnTo>
                    <a:pt x="4808" y="2278"/>
                  </a:lnTo>
                  <a:lnTo>
                    <a:pt x="4817" y="2246"/>
                  </a:lnTo>
                  <a:lnTo>
                    <a:pt x="4823" y="2212"/>
                  </a:lnTo>
                  <a:lnTo>
                    <a:pt x="4827" y="2175"/>
                  </a:lnTo>
                  <a:lnTo>
                    <a:pt x="4827" y="2175"/>
                  </a:lnTo>
                  <a:lnTo>
                    <a:pt x="4833" y="2101"/>
                  </a:lnTo>
                  <a:lnTo>
                    <a:pt x="4840" y="2041"/>
                  </a:lnTo>
                  <a:lnTo>
                    <a:pt x="4851" y="1951"/>
                  </a:lnTo>
                  <a:lnTo>
                    <a:pt x="4860" y="1888"/>
                  </a:lnTo>
                  <a:lnTo>
                    <a:pt x="4864" y="1863"/>
                  </a:lnTo>
                  <a:lnTo>
                    <a:pt x="4866" y="1839"/>
                  </a:lnTo>
                  <a:lnTo>
                    <a:pt x="4867" y="1816"/>
                  </a:lnTo>
                  <a:lnTo>
                    <a:pt x="4867" y="1790"/>
                  </a:lnTo>
                  <a:lnTo>
                    <a:pt x="4864" y="1762"/>
                  </a:lnTo>
                  <a:lnTo>
                    <a:pt x="4861" y="1727"/>
                  </a:lnTo>
                  <a:lnTo>
                    <a:pt x="4848" y="1638"/>
                  </a:lnTo>
                  <a:lnTo>
                    <a:pt x="4827" y="1506"/>
                  </a:lnTo>
                  <a:lnTo>
                    <a:pt x="4827" y="1506"/>
                  </a:lnTo>
                  <a:lnTo>
                    <a:pt x="4818" y="1468"/>
                  </a:lnTo>
                  <a:lnTo>
                    <a:pt x="4808" y="1428"/>
                  </a:lnTo>
                  <a:lnTo>
                    <a:pt x="4795" y="1387"/>
                  </a:lnTo>
                  <a:lnTo>
                    <a:pt x="4780" y="1347"/>
                  </a:lnTo>
                  <a:lnTo>
                    <a:pt x="4761" y="1307"/>
                  </a:lnTo>
                  <a:lnTo>
                    <a:pt x="4742" y="1267"/>
                  </a:lnTo>
                  <a:lnTo>
                    <a:pt x="4721" y="1227"/>
                  </a:lnTo>
                  <a:lnTo>
                    <a:pt x="4696" y="1187"/>
                  </a:lnTo>
                  <a:lnTo>
                    <a:pt x="4672" y="1147"/>
                  </a:lnTo>
                  <a:lnTo>
                    <a:pt x="4646" y="1107"/>
                  </a:lnTo>
                  <a:lnTo>
                    <a:pt x="4619" y="1066"/>
                  </a:lnTo>
                  <a:lnTo>
                    <a:pt x="4592" y="1028"/>
                  </a:lnTo>
                  <a:lnTo>
                    <a:pt x="4533" y="950"/>
                  </a:lnTo>
                  <a:lnTo>
                    <a:pt x="4473" y="876"/>
                  </a:lnTo>
                  <a:lnTo>
                    <a:pt x="4411" y="803"/>
                  </a:lnTo>
                  <a:lnTo>
                    <a:pt x="4352" y="734"/>
                  </a:lnTo>
                  <a:lnTo>
                    <a:pt x="4242" y="609"/>
                  </a:lnTo>
                  <a:lnTo>
                    <a:pt x="4193" y="555"/>
                  </a:lnTo>
                  <a:lnTo>
                    <a:pt x="4150" y="504"/>
                  </a:lnTo>
                  <a:lnTo>
                    <a:pt x="4117" y="461"/>
                  </a:lnTo>
                  <a:lnTo>
                    <a:pt x="4103" y="443"/>
                  </a:lnTo>
                  <a:lnTo>
                    <a:pt x="4091" y="426"/>
                  </a:lnTo>
                  <a:lnTo>
                    <a:pt x="4091" y="426"/>
                  </a:lnTo>
                  <a:lnTo>
                    <a:pt x="4087" y="417"/>
                  </a:lnTo>
                  <a:lnTo>
                    <a:pt x="4080" y="410"/>
                  </a:lnTo>
                  <a:lnTo>
                    <a:pt x="4066" y="395"/>
                  </a:lnTo>
                  <a:lnTo>
                    <a:pt x="4047" y="381"/>
                  </a:lnTo>
                  <a:lnTo>
                    <a:pt x="4026" y="370"/>
                  </a:lnTo>
                  <a:lnTo>
                    <a:pt x="4003" y="358"/>
                  </a:lnTo>
                  <a:lnTo>
                    <a:pt x="3975" y="347"/>
                  </a:lnTo>
                  <a:lnTo>
                    <a:pt x="3947" y="338"/>
                  </a:lnTo>
                  <a:lnTo>
                    <a:pt x="3917" y="330"/>
                  </a:lnTo>
                  <a:lnTo>
                    <a:pt x="3885" y="322"/>
                  </a:lnTo>
                  <a:lnTo>
                    <a:pt x="3851" y="315"/>
                  </a:lnTo>
                  <a:lnTo>
                    <a:pt x="3816" y="309"/>
                  </a:lnTo>
                  <a:lnTo>
                    <a:pt x="3780" y="304"/>
                  </a:lnTo>
                  <a:lnTo>
                    <a:pt x="3707" y="295"/>
                  </a:lnTo>
                  <a:lnTo>
                    <a:pt x="3633" y="289"/>
                  </a:lnTo>
                  <a:lnTo>
                    <a:pt x="3560" y="285"/>
                  </a:lnTo>
                  <a:lnTo>
                    <a:pt x="3491" y="284"/>
                  </a:lnTo>
                  <a:lnTo>
                    <a:pt x="3426" y="282"/>
                  </a:lnTo>
                  <a:lnTo>
                    <a:pt x="3369" y="282"/>
                  </a:lnTo>
                  <a:lnTo>
                    <a:pt x="3284" y="284"/>
                  </a:lnTo>
                  <a:lnTo>
                    <a:pt x="3253" y="285"/>
                  </a:lnTo>
                  <a:lnTo>
                    <a:pt x="3253" y="2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9CFBB">
                    <a:alpha val="40000"/>
                  </a:srgbClr>
                </a:gs>
                <a:gs pos="100000">
                  <a:srgbClr val="AE9878">
                    <a:alpha val="40000"/>
                  </a:srgb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96" name="Group 295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35678" y="5358754"/>
            <a:ext cx="497062" cy="458808"/>
            <a:chOff x="2703513" y="2783417"/>
            <a:chExt cx="4414308" cy="4074583"/>
          </a:xfrm>
        </p:grpSpPr>
        <p:sp>
          <p:nvSpPr>
            <p:cNvPr id="297" name="Freeform 5"/>
            <p:cNvSpPr>
              <a:spLocks/>
            </p:cNvSpPr>
            <p:nvPr/>
          </p:nvSpPr>
          <p:spPr bwMode="auto">
            <a:xfrm>
              <a:off x="2807758" y="2783417"/>
              <a:ext cx="4310063" cy="3614738"/>
            </a:xfrm>
            <a:custGeom>
              <a:avLst/>
              <a:gdLst/>
              <a:ahLst/>
              <a:cxnLst>
                <a:cxn ang="0">
                  <a:pos x="5260" y="2301"/>
                </a:cxn>
                <a:cxn ang="0">
                  <a:pos x="5069" y="1997"/>
                </a:cxn>
                <a:cxn ang="0">
                  <a:pos x="4833" y="1718"/>
                </a:cxn>
                <a:cxn ang="0">
                  <a:pos x="4560" y="1457"/>
                </a:cxn>
                <a:cxn ang="0">
                  <a:pos x="4256" y="1217"/>
                </a:cxn>
                <a:cxn ang="0">
                  <a:pos x="3927" y="993"/>
                </a:cxn>
                <a:cxn ang="0">
                  <a:pos x="3580" y="782"/>
                </a:cxn>
                <a:cxn ang="0">
                  <a:pos x="3041" y="485"/>
                </a:cxn>
                <a:cxn ang="0">
                  <a:pos x="2631" y="297"/>
                </a:cxn>
                <a:cxn ang="0">
                  <a:pos x="2231" y="164"/>
                </a:cxn>
                <a:cxn ang="0">
                  <a:pos x="1852" y="75"/>
                </a:cxn>
                <a:cxn ang="0">
                  <a:pos x="1505" y="23"/>
                </a:cxn>
                <a:cxn ang="0">
                  <a:pos x="1202" y="2"/>
                </a:cxn>
                <a:cxn ang="0">
                  <a:pos x="954" y="4"/>
                </a:cxn>
                <a:cxn ang="0">
                  <a:pos x="709" y="28"/>
                </a:cxn>
                <a:cxn ang="0">
                  <a:pos x="636" y="49"/>
                </a:cxn>
                <a:cxn ang="0">
                  <a:pos x="530" y="72"/>
                </a:cxn>
                <a:cxn ang="0">
                  <a:pos x="403" y="72"/>
                </a:cxn>
                <a:cxn ang="0">
                  <a:pos x="139" y="42"/>
                </a:cxn>
                <a:cxn ang="0">
                  <a:pos x="10" y="42"/>
                </a:cxn>
                <a:cxn ang="0">
                  <a:pos x="0" y="49"/>
                </a:cxn>
                <a:cxn ang="0">
                  <a:pos x="695" y="291"/>
                </a:cxn>
                <a:cxn ang="0">
                  <a:pos x="1463" y="591"/>
                </a:cxn>
                <a:cxn ang="0">
                  <a:pos x="1910" y="788"/>
                </a:cxn>
                <a:cxn ang="0">
                  <a:pos x="2311" y="993"/>
                </a:cxn>
                <a:cxn ang="0">
                  <a:pos x="2624" y="1194"/>
                </a:cxn>
                <a:cxn ang="0">
                  <a:pos x="2806" y="1354"/>
                </a:cxn>
                <a:cxn ang="0">
                  <a:pos x="3310" y="1836"/>
                </a:cxn>
                <a:cxn ang="0">
                  <a:pos x="3708" y="2251"/>
                </a:cxn>
                <a:cxn ang="0">
                  <a:pos x="4110" y="2713"/>
                </a:cxn>
                <a:cxn ang="0">
                  <a:pos x="4476" y="3197"/>
                </a:cxn>
                <a:cxn ang="0">
                  <a:pos x="4669" y="3501"/>
                </a:cxn>
                <a:cxn ang="0">
                  <a:pos x="4798" y="3739"/>
                </a:cxn>
                <a:cxn ang="0">
                  <a:pos x="4897" y="3970"/>
                </a:cxn>
                <a:cxn ang="0">
                  <a:pos x="4961" y="4191"/>
                </a:cxn>
                <a:cxn ang="0">
                  <a:pos x="4986" y="4399"/>
                </a:cxn>
                <a:cxn ang="0">
                  <a:pos x="4977" y="4545"/>
                </a:cxn>
                <a:cxn ang="0">
                  <a:pos x="5048" y="4554"/>
                </a:cxn>
                <a:cxn ang="0">
                  <a:pos x="5083" y="4531"/>
                </a:cxn>
                <a:cxn ang="0">
                  <a:pos x="5095" y="4491"/>
                </a:cxn>
                <a:cxn ang="0">
                  <a:pos x="5140" y="4401"/>
                </a:cxn>
                <a:cxn ang="0">
                  <a:pos x="5269" y="4121"/>
                </a:cxn>
                <a:cxn ang="0">
                  <a:pos x="5364" y="3850"/>
                </a:cxn>
                <a:cxn ang="0">
                  <a:pos x="5396" y="3694"/>
                </a:cxn>
                <a:cxn ang="0">
                  <a:pos x="5417" y="3405"/>
                </a:cxn>
                <a:cxn ang="0">
                  <a:pos x="5431" y="3004"/>
                </a:cxn>
                <a:cxn ang="0">
                  <a:pos x="5408" y="2719"/>
                </a:cxn>
                <a:cxn ang="0">
                  <a:pos x="5375" y="2567"/>
                </a:cxn>
                <a:cxn ang="0">
                  <a:pos x="5338" y="2463"/>
                </a:cxn>
              </a:cxnLst>
              <a:rect l="0" t="0" r="r" b="b"/>
              <a:pathLst>
                <a:path w="5431" h="4556">
                  <a:moveTo>
                    <a:pt x="5338" y="2463"/>
                  </a:moveTo>
                  <a:lnTo>
                    <a:pt x="5338" y="2463"/>
                  </a:lnTo>
                  <a:lnTo>
                    <a:pt x="5302" y="2381"/>
                  </a:lnTo>
                  <a:lnTo>
                    <a:pt x="5260" y="2301"/>
                  </a:lnTo>
                  <a:lnTo>
                    <a:pt x="5217" y="2223"/>
                  </a:lnTo>
                  <a:lnTo>
                    <a:pt x="5170" y="2147"/>
                  </a:lnTo>
                  <a:lnTo>
                    <a:pt x="5121" y="2070"/>
                  </a:lnTo>
                  <a:lnTo>
                    <a:pt x="5069" y="1997"/>
                  </a:lnTo>
                  <a:lnTo>
                    <a:pt x="5013" y="1924"/>
                  </a:lnTo>
                  <a:lnTo>
                    <a:pt x="4956" y="1855"/>
                  </a:lnTo>
                  <a:lnTo>
                    <a:pt x="4895" y="1785"/>
                  </a:lnTo>
                  <a:lnTo>
                    <a:pt x="4833" y="1718"/>
                  </a:lnTo>
                  <a:lnTo>
                    <a:pt x="4767" y="1650"/>
                  </a:lnTo>
                  <a:lnTo>
                    <a:pt x="4701" y="1585"/>
                  </a:lnTo>
                  <a:lnTo>
                    <a:pt x="4631" y="1521"/>
                  </a:lnTo>
                  <a:lnTo>
                    <a:pt x="4560" y="1457"/>
                  </a:lnTo>
                  <a:lnTo>
                    <a:pt x="4487" y="1396"/>
                  </a:lnTo>
                  <a:lnTo>
                    <a:pt x="4410" y="1335"/>
                  </a:lnTo>
                  <a:lnTo>
                    <a:pt x="4334" y="1276"/>
                  </a:lnTo>
                  <a:lnTo>
                    <a:pt x="4256" y="1217"/>
                  </a:lnTo>
                  <a:lnTo>
                    <a:pt x="4176" y="1160"/>
                  </a:lnTo>
                  <a:lnTo>
                    <a:pt x="4094" y="1104"/>
                  </a:lnTo>
                  <a:lnTo>
                    <a:pt x="4011" y="1048"/>
                  </a:lnTo>
                  <a:lnTo>
                    <a:pt x="3927" y="993"/>
                  </a:lnTo>
                  <a:lnTo>
                    <a:pt x="3842" y="939"/>
                  </a:lnTo>
                  <a:lnTo>
                    <a:pt x="3755" y="887"/>
                  </a:lnTo>
                  <a:lnTo>
                    <a:pt x="3668" y="833"/>
                  </a:lnTo>
                  <a:lnTo>
                    <a:pt x="3580" y="782"/>
                  </a:lnTo>
                  <a:lnTo>
                    <a:pt x="3402" y="680"/>
                  </a:lnTo>
                  <a:lnTo>
                    <a:pt x="3222" y="583"/>
                  </a:lnTo>
                  <a:lnTo>
                    <a:pt x="3041" y="485"/>
                  </a:lnTo>
                  <a:lnTo>
                    <a:pt x="3041" y="485"/>
                  </a:lnTo>
                  <a:lnTo>
                    <a:pt x="2938" y="433"/>
                  </a:lnTo>
                  <a:lnTo>
                    <a:pt x="2834" y="384"/>
                  </a:lnTo>
                  <a:lnTo>
                    <a:pt x="2733" y="339"/>
                  </a:lnTo>
                  <a:lnTo>
                    <a:pt x="2631" y="297"/>
                  </a:lnTo>
                  <a:lnTo>
                    <a:pt x="2530" y="259"/>
                  </a:lnTo>
                  <a:lnTo>
                    <a:pt x="2429" y="224"/>
                  </a:lnTo>
                  <a:lnTo>
                    <a:pt x="2328" y="191"/>
                  </a:lnTo>
                  <a:lnTo>
                    <a:pt x="2231" y="164"/>
                  </a:lnTo>
                  <a:lnTo>
                    <a:pt x="2134" y="138"/>
                  </a:lnTo>
                  <a:lnTo>
                    <a:pt x="2038" y="113"/>
                  </a:lnTo>
                  <a:lnTo>
                    <a:pt x="1944" y="92"/>
                  </a:lnTo>
                  <a:lnTo>
                    <a:pt x="1852" y="75"/>
                  </a:lnTo>
                  <a:lnTo>
                    <a:pt x="1762" y="59"/>
                  </a:lnTo>
                  <a:lnTo>
                    <a:pt x="1673" y="45"/>
                  </a:lnTo>
                  <a:lnTo>
                    <a:pt x="1588" y="33"/>
                  </a:lnTo>
                  <a:lnTo>
                    <a:pt x="1505" y="23"/>
                  </a:lnTo>
                  <a:lnTo>
                    <a:pt x="1425" y="16"/>
                  </a:lnTo>
                  <a:lnTo>
                    <a:pt x="1347" y="11"/>
                  </a:lnTo>
                  <a:lnTo>
                    <a:pt x="1274" y="5"/>
                  </a:lnTo>
                  <a:lnTo>
                    <a:pt x="1202" y="2"/>
                  </a:lnTo>
                  <a:lnTo>
                    <a:pt x="1135" y="0"/>
                  </a:lnTo>
                  <a:lnTo>
                    <a:pt x="1070" y="0"/>
                  </a:lnTo>
                  <a:lnTo>
                    <a:pt x="1009" y="2"/>
                  </a:lnTo>
                  <a:lnTo>
                    <a:pt x="954" y="4"/>
                  </a:lnTo>
                  <a:lnTo>
                    <a:pt x="853" y="9"/>
                  </a:lnTo>
                  <a:lnTo>
                    <a:pt x="771" y="18"/>
                  </a:lnTo>
                  <a:lnTo>
                    <a:pt x="737" y="23"/>
                  </a:lnTo>
                  <a:lnTo>
                    <a:pt x="709" y="28"/>
                  </a:lnTo>
                  <a:lnTo>
                    <a:pt x="684" y="33"/>
                  </a:lnTo>
                  <a:lnTo>
                    <a:pt x="665" y="39"/>
                  </a:lnTo>
                  <a:lnTo>
                    <a:pt x="665" y="39"/>
                  </a:lnTo>
                  <a:lnTo>
                    <a:pt x="636" y="49"/>
                  </a:lnTo>
                  <a:lnTo>
                    <a:pt x="608" y="56"/>
                  </a:lnTo>
                  <a:lnTo>
                    <a:pt x="580" y="63"/>
                  </a:lnTo>
                  <a:lnTo>
                    <a:pt x="554" y="68"/>
                  </a:lnTo>
                  <a:lnTo>
                    <a:pt x="530" y="72"/>
                  </a:lnTo>
                  <a:lnTo>
                    <a:pt x="504" y="73"/>
                  </a:lnTo>
                  <a:lnTo>
                    <a:pt x="479" y="73"/>
                  </a:lnTo>
                  <a:lnTo>
                    <a:pt x="455" y="73"/>
                  </a:lnTo>
                  <a:lnTo>
                    <a:pt x="403" y="72"/>
                  </a:lnTo>
                  <a:lnTo>
                    <a:pt x="347" y="66"/>
                  </a:lnTo>
                  <a:lnTo>
                    <a:pt x="210" y="49"/>
                  </a:lnTo>
                  <a:lnTo>
                    <a:pt x="210" y="49"/>
                  </a:lnTo>
                  <a:lnTo>
                    <a:pt x="139" y="42"/>
                  </a:lnTo>
                  <a:lnTo>
                    <a:pt x="87" y="39"/>
                  </a:lnTo>
                  <a:lnTo>
                    <a:pt x="50" y="39"/>
                  </a:lnTo>
                  <a:lnTo>
                    <a:pt x="24" y="40"/>
                  </a:lnTo>
                  <a:lnTo>
                    <a:pt x="10" y="42"/>
                  </a:lnTo>
                  <a:lnTo>
                    <a:pt x="1" y="45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90" y="80"/>
                  </a:lnTo>
                  <a:lnTo>
                    <a:pt x="337" y="164"/>
                  </a:lnTo>
                  <a:lnTo>
                    <a:pt x="504" y="223"/>
                  </a:lnTo>
                  <a:lnTo>
                    <a:pt x="695" y="291"/>
                  </a:lnTo>
                  <a:lnTo>
                    <a:pt x="902" y="369"/>
                  </a:lnTo>
                  <a:lnTo>
                    <a:pt x="1121" y="452"/>
                  </a:lnTo>
                  <a:lnTo>
                    <a:pt x="1348" y="543"/>
                  </a:lnTo>
                  <a:lnTo>
                    <a:pt x="1463" y="591"/>
                  </a:lnTo>
                  <a:lnTo>
                    <a:pt x="1576" y="638"/>
                  </a:lnTo>
                  <a:lnTo>
                    <a:pt x="1689" y="689"/>
                  </a:lnTo>
                  <a:lnTo>
                    <a:pt x="1800" y="737"/>
                  </a:lnTo>
                  <a:lnTo>
                    <a:pt x="1910" y="788"/>
                  </a:lnTo>
                  <a:lnTo>
                    <a:pt x="2016" y="840"/>
                  </a:lnTo>
                  <a:lnTo>
                    <a:pt x="2120" y="890"/>
                  </a:lnTo>
                  <a:lnTo>
                    <a:pt x="2217" y="942"/>
                  </a:lnTo>
                  <a:lnTo>
                    <a:pt x="2311" y="993"/>
                  </a:lnTo>
                  <a:lnTo>
                    <a:pt x="2400" y="1043"/>
                  </a:lnTo>
                  <a:lnTo>
                    <a:pt x="2481" y="1095"/>
                  </a:lnTo>
                  <a:lnTo>
                    <a:pt x="2556" y="1146"/>
                  </a:lnTo>
                  <a:lnTo>
                    <a:pt x="2624" y="1194"/>
                  </a:lnTo>
                  <a:lnTo>
                    <a:pt x="2653" y="1219"/>
                  </a:lnTo>
                  <a:lnTo>
                    <a:pt x="2683" y="1243"/>
                  </a:lnTo>
                  <a:lnTo>
                    <a:pt x="2683" y="1243"/>
                  </a:lnTo>
                  <a:lnTo>
                    <a:pt x="2806" y="1354"/>
                  </a:lnTo>
                  <a:lnTo>
                    <a:pt x="2956" y="1493"/>
                  </a:lnTo>
                  <a:lnTo>
                    <a:pt x="3126" y="1655"/>
                  </a:lnTo>
                  <a:lnTo>
                    <a:pt x="3216" y="1744"/>
                  </a:lnTo>
                  <a:lnTo>
                    <a:pt x="3310" y="1836"/>
                  </a:lnTo>
                  <a:lnTo>
                    <a:pt x="3408" y="1935"/>
                  </a:lnTo>
                  <a:lnTo>
                    <a:pt x="3507" y="2037"/>
                  </a:lnTo>
                  <a:lnTo>
                    <a:pt x="3608" y="2142"/>
                  </a:lnTo>
                  <a:lnTo>
                    <a:pt x="3708" y="2251"/>
                  </a:lnTo>
                  <a:lnTo>
                    <a:pt x="3811" y="2362"/>
                  </a:lnTo>
                  <a:lnTo>
                    <a:pt x="3912" y="2477"/>
                  </a:lnTo>
                  <a:lnTo>
                    <a:pt x="4011" y="2593"/>
                  </a:lnTo>
                  <a:lnTo>
                    <a:pt x="4110" y="2713"/>
                  </a:lnTo>
                  <a:lnTo>
                    <a:pt x="4207" y="2832"/>
                  </a:lnTo>
                  <a:lnTo>
                    <a:pt x="4299" y="2953"/>
                  </a:lnTo>
                  <a:lnTo>
                    <a:pt x="4390" y="3075"/>
                  </a:lnTo>
                  <a:lnTo>
                    <a:pt x="4476" y="3197"/>
                  </a:lnTo>
                  <a:lnTo>
                    <a:pt x="4558" y="3318"/>
                  </a:lnTo>
                  <a:lnTo>
                    <a:pt x="4596" y="3379"/>
                  </a:lnTo>
                  <a:lnTo>
                    <a:pt x="4635" y="3440"/>
                  </a:lnTo>
                  <a:lnTo>
                    <a:pt x="4669" y="3501"/>
                  </a:lnTo>
                  <a:lnTo>
                    <a:pt x="4704" y="3560"/>
                  </a:lnTo>
                  <a:lnTo>
                    <a:pt x="4737" y="3621"/>
                  </a:lnTo>
                  <a:lnTo>
                    <a:pt x="4768" y="3680"/>
                  </a:lnTo>
                  <a:lnTo>
                    <a:pt x="4798" y="3739"/>
                  </a:lnTo>
                  <a:lnTo>
                    <a:pt x="4826" y="3798"/>
                  </a:lnTo>
                  <a:lnTo>
                    <a:pt x="4852" y="3855"/>
                  </a:lnTo>
                  <a:lnTo>
                    <a:pt x="4874" y="3913"/>
                  </a:lnTo>
                  <a:lnTo>
                    <a:pt x="4897" y="3970"/>
                  </a:lnTo>
                  <a:lnTo>
                    <a:pt x="4916" y="4026"/>
                  </a:lnTo>
                  <a:lnTo>
                    <a:pt x="4933" y="4081"/>
                  </a:lnTo>
                  <a:lnTo>
                    <a:pt x="4949" y="4137"/>
                  </a:lnTo>
                  <a:lnTo>
                    <a:pt x="4961" y="4191"/>
                  </a:lnTo>
                  <a:lnTo>
                    <a:pt x="4972" y="4245"/>
                  </a:lnTo>
                  <a:lnTo>
                    <a:pt x="4979" y="4297"/>
                  </a:lnTo>
                  <a:lnTo>
                    <a:pt x="4984" y="4349"/>
                  </a:lnTo>
                  <a:lnTo>
                    <a:pt x="4986" y="4399"/>
                  </a:lnTo>
                  <a:lnTo>
                    <a:pt x="4986" y="4448"/>
                  </a:lnTo>
                  <a:lnTo>
                    <a:pt x="4982" y="4497"/>
                  </a:lnTo>
                  <a:lnTo>
                    <a:pt x="4977" y="4545"/>
                  </a:lnTo>
                  <a:lnTo>
                    <a:pt x="4977" y="4545"/>
                  </a:lnTo>
                  <a:lnTo>
                    <a:pt x="4998" y="4551"/>
                  </a:lnTo>
                  <a:lnTo>
                    <a:pt x="5017" y="4554"/>
                  </a:lnTo>
                  <a:lnTo>
                    <a:pt x="5034" y="4556"/>
                  </a:lnTo>
                  <a:lnTo>
                    <a:pt x="5048" y="4554"/>
                  </a:lnTo>
                  <a:lnTo>
                    <a:pt x="5060" y="4551"/>
                  </a:lnTo>
                  <a:lnTo>
                    <a:pt x="5069" y="4545"/>
                  </a:lnTo>
                  <a:lnTo>
                    <a:pt x="5076" y="4538"/>
                  </a:lnTo>
                  <a:lnTo>
                    <a:pt x="5083" y="4531"/>
                  </a:lnTo>
                  <a:lnTo>
                    <a:pt x="5086" y="4525"/>
                  </a:lnTo>
                  <a:lnTo>
                    <a:pt x="5090" y="4518"/>
                  </a:lnTo>
                  <a:lnTo>
                    <a:pt x="5093" y="4504"/>
                  </a:lnTo>
                  <a:lnTo>
                    <a:pt x="5095" y="4491"/>
                  </a:lnTo>
                  <a:lnTo>
                    <a:pt x="5095" y="4488"/>
                  </a:lnTo>
                  <a:lnTo>
                    <a:pt x="5095" y="4488"/>
                  </a:lnTo>
                  <a:lnTo>
                    <a:pt x="5107" y="4465"/>
                  </a:lnTo>
                  <a:lnTo>
                    <a:pt x="5140" y="4401"/>
                  </a:lnTo>
                  <a:lnTo>
                    <a:pt x="5187" y="4304"/>
                  </a:lnTo>
                  <a:lnTo>
                    <a:pt x="5213" y="4246"/>
                  </a:lnTo>
                  <a:lnTo>
                    <a:pt x="5241" y="4186"/>
                  </a:lnTo>
                  <a:lnTo>
                    <a:pt x="5269" y="4121"/>
                  </a:lnTo>
                  <a:lnTo>
                    <a:pt x="5295" y="4053"/>
                  </a:lnTo>
                  <a:lnTo>
                    <a:pt x="5321" y="3986"/>
                  </a:lnTo>
                  <a:lnTo>
                    <a:pt x="5344" y="3916"/>
                  </a:lnTo>
                  <a:lnTo>
                    <a:pt x="5364" y="3850"/>
                  </a:lnTo>
                  <a:lnTo>
                    <a:pt x="5380" y="3784"/>
                  </a:lnTo>
                  <a:lnTo>
                    <a:pt x="5387" y="3753"/>
                  </a:lnTo>
                  <a:lnTo>
                    <a:pt x="5392" y="3723"/>
                  </a:lnTo>
                  <a:lnTo>
                    <a:pt x="5396" y="3694"/>
                  </a:lnTo>
                  <a:lnTo>
                    <a:pt x="5397" y="3666"/>
                  </a:lnTo>
                  <a:lnTo>
                    <a:pt x="5397" y="3666"/>
                  </a:lnTo>
                  <a:lnTo>
                    <a:pt x="5406" y="3546"/>
                  </a:lnTo>
                  <a:lnTo>
                    <a:pt x="5417" y="3405"/>
                  </a:lnTo>
                  <a:lnTo>
                    <a:pt x="5425" y="3250"/>
                  </a:lnTo>
                  <a:lnTo>
                    <a:pt x="5429" y="3169"/>
                  </a:lnTo>
                  <a:lnTo>
                    <a:pt x="5431" y="3087"/>
                  </a:lnTo>
                  <a:lnTo>
                    <a:pt x="5431" y="3004"/>
                  </a:lnTo>
                  <a:lnTo>
                    <a:pt x="5427" y="2920"/>
                  </a:lnTo>
                  <a:lnTo>
                    <a:pt x="5422" y="2839"/>
                  </a:lnTo>
                  <a:lnTo>
                    <a:pt x="5413" y="2759"/>
                  </a:lnTo>
                  <a:lnTo>
                    <a:pt x="5408" y="2719"/>
                  </a:lnTo>
                  <a:lnTo>
                    <a:pt x="5401" y="2679"/>
                  </a:lnTo>
                  <a:lnTo>
                    <a:pt x="5394" y="2640"/>
                  </a:lnTo>
                  <a:lnTo>
                    <a:pt x="5385" y="2604"/>
                  </a:lnTo>
                  <a:lnTo>
                    <a:pt x="5375" y="2567"/>
                  </a:lnTo>
                  <a:lnTo>
                    <a:pt x="5364" y="2531"/>
                  </a:lnTo>
                  <a:lnTo>
                    <a:pt x="5352" y="2496"/>
                  </a:lnTo>
                  <a:lnTo>
                    <a:pt x="5338" y="2463"/>
                  </a:lnTo>
                  <a:lnTo>
                    <a:pt x="5338" y="2463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99846D"/>
                </a:gs>
                <a:gs pos="100000">
                  <a:srgbClr val="755D3E"/>
                </a:gs>
                <a:gs pos="40000">
                  <a:srgbClr val="B39375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  <a:effectLst>
              <a:innerShdw blurRad="111125" dist="50800" dir="2700000">
                <a:srgbClr val="000000">
                  <a:alpha val="50000"/>
                </a:srgb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8" name="Freeform 6"/>
            <p:cNvSpPr>
              <a:spLocks/>
            </p:cNvSpPr>
            <p:nvPr/>
          </p:nvSpPr>
          <p:spPr bwMode="auto">
            <a:xfrm>
              <a:off x="2703513" y="2813050"/>
              <a:ext cx="4070350" cy="4044950"/>
            </a:xfrm>
            <a:custGeom>
              <a:avLst/>
              <a:gdLst/>
              <a:ahLst/>
              <a:cxnLst>
                <a:cxn ang="0">
                  <a:pos x="2794" y="1170"/>
                </a:cxn>
                <a:cxn ang="0">
                  <a:pos x="2622" y="1046"/>
                </a:cxn>
                <a:cxn ang="0">
                  <a:pos x="2358" y="893"/>
                </a:cxn>
                <a:cxn ang="0">
                  <a:pos x="2051" y="739"/>
                </a:cxn>
                <a:cxn ang="0">
                  <a:pos x="1717" y="589"/>
                </a:cxn>
                <a:cxn ang="0">
                  <a:pos x="1262" y="403"/>
                </a:cxn>
                <a:cxn ang="0">
                  <a:pos x="645" y="174"/>
                </a:cxn>
                <a:cxn ang="0">
                  <a:pos x="141" y="0"/>
                </a:cxn>
                <a:cxn ang="0">
                  <a:pos x="132" y="9"/>
                </a:cxn>
                <a:cxn ang="0">
                  <a:pos x="116" y="36"/>
                </a:cxn>
                <a:cxn ang="0">
                  <a:pos x="111" y="78"/>
                </a:cxn>
                <a:cxn ang="0">
                  <a:pos x="122" y="139"/>
                </a:cxn>
                <a:cxn ang="0">
                  <a:pos x="141" y="195"/>
                </a:cxn>
                <a:cxn ang="0">
                  <a:pos x="144" y="240"/>
                </a:cxn>
                <a:cxn ang="0">
                  <a:pos x="118" y="419"/>
                </a:cxn>
                <a:cxn ang="0">
                  <a:pos x="52" y="773"/>
                </a:cxn>
                <a:cxn ang="0">
                  <a:pos x="17" y="1041"/>
                </a:cxn>
                <a:cxn ang="0">
                  <a:pos x="0" y="1337"/>
                </a:cxn>
                <a:cxn ang="0">
                  <a:pos x="7" y="1597"/>
                </a:cxn>
                <a:cxn ang="0">
                  <a:pos x="23" y="1757"/>
                </a:cxn>
                <a:cxn ang="0">
                  <a:pos x="50" y="1921"/>
                </a:cxn>
                <a:cxn ang="0">
                  <a:pos x="92" y="2082"/>
                </a:cxn>
                <a:cxn ang="0">
                  <a:pos x="146" y="2244"/>
                </a:cxn>
                <a:cxn ang="0">
                  <a:pos x="215" y="2404"/>
                </a:cxn>
                <a:cxn ang="0">
                  <a:pos x="302" y="2560"/>
                </a:cxn>
                <a:cxn ang="0">
                  <a:pos x="407" y="2711"/>
                </a:cxn>
                <a:cxn ang="0">
                  <a:pos x="532" y="2857"/>
                </a:cxn>
                <a:cxn ang="0">
                  <a:pos x="674" y="3003"/>
                </a:cxn>
                <a:cxn ang="0">
                  <a:pos x="980" y="3330"/>
                </a:cxn>
                <a:cxn ang="0">
                  <a:pos x="1427" y="3812"/>
                </a:cxn>
                <a:cxn ang="0">
                  <a:pos x="1790" y="4175"/>
                </a:cxn>
                <a:cxn ang="0">
                  <a:pos x="1983" y="4347"/>
                </a:cxn>
                <a:cxn ang="0">
                  <a:pos x="2181" y="4510"/>
                </a:cxn>
                <a:cxn ang="0">
                  <a:pos x="2386" y="4660"/>
                </a:cxn>
                <a:cxn ang="0">
                  <a:pos x="2600" y="4792"/>
                </a:cxn>
                <a:cxn ang="0">
                  <a:pos x="2819" y="4905"/>
                </a:cxn>
                <a:cxn ang="0">
                  <a:pos x="3045" y="4993"/>
                </a:cxn>
                <a:cxn ang="0">
                  <a:pos x="3278" y="5058"/>
                </a:cxn>
                <a:cxn ang="0">
                  <a:pos x="3519" y="5091"/>
                </a:cxn>
                <a:cxn ang="0">
                  <a:pos x="3766" y="5093"/>
                </a:cxn>
                <a:cxn ang="0">
                  <a:pos x="4021" y="5058"/>
                </a:cxn>
                <a:cxn ang="0">
                  <a:pos x="4240" y="4999"/>
                </a:cxn>
                <a:cxn ang="0">
                  <a:pos x="4374" y="4950"/>
                </a:cxn>
                <a:cxn ang="0">
                  <a:pos x="4555" y="4868"/>
                </a:cxn>
                <a:cxn ang="0">
                  <a:pos x="4833" y="4707"/>
                </a:cxn>
                <a:cxn ang="0">
                  <a:pos x="5118" y="4496"/>
                </a:cxn>
                <a:cxn ang="0">
                  <a:pos x="5127" y="4399"/>
                </a:cxn>
                <a:cxn ang="0">
                  <a:pos x="5120" y="4248"/>
                </a:cxn>
                <a:cxn ang="0">
                  <a:pos x="5090" y="4088"/>
                </a:cxn>
                <a:cxn ang="0">
                  <a:pos x="5038" y="3921"/>
                </a:cxn>
                <a:cxn ang="0">
                  <a:pos x="4967" y="3749"/>
                </a:cxn>
                <a:cxn ang="0">
                  <a:pos x="4878" y="3572"/>
                </a:cxn>
                <a:cxn ang="0">
                  <a:pos x="4776" y="3391"/>
                </a:cxn>
                <a:cxn ang="0">
                  <a:pos x="4617" y="3148"/>
                </a:cxn>
                <a:cxn ang="0">
                  <a:pos x="4348" y="2783"/>
                </a:cxn>
                <a:cxn ang="0">
                  <a:pos x="4053" y="2428"/>
                </a:cxn>
                <a:cxn ang="0">
                  <a:pos x="3749" y="2093"/>
                </a:cxn>
                <a:cxn ang="0">
                  <a:pos x="3451" y="1787"/>
                </a:cxn>
                <a:cxn ang="0">
                  <a:pos x="3097" y="1444"/>
                </a:cxn>
                <a:cxn ang="0">
                  <a:pos x="2824" y="1194"/>
                </a:cxn>
              </a:cxnLst>
              <a:rect l="0" t="0" r="r" b="b"/>
              <a:pathLst>
                <a:path w="5127" h="5096">
                  <a:moveTo>
                    <a:pt x="2824" y="1194"/>
                  </a:moveTo>
                  <a:lnTo>
                    <a:pt x="2824" y="1194"/>
                  </a:lnTo>
                  <a:lnTo>
                    <a:pt x="2794" y="1170"/>
                  </a:lnTo>
                  <a:lnTo>
                    <a:pt x="2765" y="1145"/>
                  </a:lnTo>
                  <a:lnTo>
                    <a:pt x="2697" y="1097"/>
                  </a:lnTo>
                  <a:lnTo>
                    <a:pt x="2622" y="1046"/>
                  </a:lnTo>
                  <a:lnTo>
                    <a:pt x="2541" y="994"/>
                  </a:lnTo>
                  <a:lnTo>
                    <a:pt x="2452" y="944"/>
                  </a:lnTo>
                  <a:lnTo>
                    <a:pt x="2358" y="893"/>
                  </a:lnTo>
                  <a:lnTo>
                    <a:pt x="2261" y="841"/>
                  </a:lnTo>
                  <a:lnTo>
                    <a:pt x="2157" y="791"/>
                  </a:lnTo>
                  <a:lnTo>
                    <a:pt x="2051" y="739"/>
                  </a:lnTo>
                  <a:lnTo>
                    <a:pt x="1941" y="688"/>
                  </a:lnTo>
                  <a:lnTo>
                    <a:pt x="1830" y="640"/>
                  </a:lnTo>
                  <a:lnTo>
                    <a:pt x="1717" y="589"/>
                  </a:lnTo>
                  <a:lnTo>
                    <a:pt x="1604" y="542"/>
                  </a:lnTo>
                  <a:lnTo>
                    <a:pt x="1489" y="494"/>
                  </a:lnTo>
                  <a:lnTo>
                    <a:pt x="1262" y="403"/>
                  </a:lnTo>
                  <a:lnTo>
                    <a:pt x="1043" y="320"/>
                  </a:lnTo>
                  <a:lnTo>
                    <a:pt x="836" y="242"/>
                  </a:lnTo>
                  <a:lnTo>
                    <a:pt x="645" y="174"/>
                  </a:lnTo>
                  <a:lnTo>
                    <a:pt x="478" y="115"/>
                  </a:lnTo>
                  <a:lnTo>
                    <a:pt x="231" y="31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37" y="2"/>
                  </a:lnTo>
                  <a:lnTo>
                    <a:pt x="132" y="9"/>
                  </a:lnTo>
                  <a:lnTo>
                    <a:pt x="123" y="19"/>
                  </a:lnTo>
                  <a:lnTo>
                    <a:pt x="120" y="28"/>
                  </a:lnTo>
                  <a:lnTo>
                    <a:pt x="116" y="36"/>
                  </a:lnTo>
                  <a:lnTo>
                    <a:pt x="113" y="49"/>
                  </a:lnTo>
                  <a:lnTo>
                    <a:pt x="113" y="63"/>
                  </a:lnTo>
                  <a:lnTo>
                    <a:pt x="111" y="78"/>
                  </a:lnTo>
                  <a:lnTo>
                    <a:pt x="113" y="96"/>
                  </a:lnTo>
                  <a:lnTo>
                    <a:pt x="116" y="116"/>
                  </a:lnTo>
                  <a:lnTo>
                    <a:pt x="122" y="139"/>
                  </a:lnTo>
                  <a:lnTo>
                    <a:pt x="130" y="165"/>
                  </a:lnTo>
                  <a:lnTo>
                    <a:pt x="141" y="195"/>
                  </a:lnTo>
                  <a:lnTo>
                    <a:pt x="141" y="195"/>
                  </a:lnTo>
                  <a:lnTo>
                    <a:pt x="142" y="203"/>
                  </a:lnTo>
                  <a:lnTo>
                    <a:pt x="144" y="214"/>
                  </a:lnTo>
                  <a:lnTo>
                    <a:pt x="144" y="240"/>
                  </a:lnTo>
                  <a:lnTo>
                    <a:pt x="142" y="275"/>
                  </a:lnTo>
                  <a:lnTo>
                    <a:pt x="135" y="316"/>
                  </a:lnTo>
                  <a:lnTo>
                    <a:pt x="118" y="419"/>
                  </a:lnTo>
                  <a:lnTo>
                    <a:pt x="94" y="546"/>
                  </a:lnTo>
                  <a:lnTo>
                    <a:pt x="66" y="693"/>
                  </a:lnTo>
                  <a:lnTo>
                    <a:pt x="52" y="773"/>
                  </a:lnTo>
                  <a:lnTo>
                    <a:pt x="40" y="859"/>
                  </a:lnTo>
                  <a:lnTo>
                    <a:pt x="28" y="947"/>
                  </a:lnTo>
                  <a:lnTo>
                    <a:pt x="17" y="1041"/>
                  </a:lnTo>
                  <a:lnTo>
                    <a:pt x="9" y="1137"/>
                  </a:lnTo>
                  <a:lnTo>
                    <a:pt x="3" y="1236"/>
                  </a:lnTo>
                  <a:lnTo>
                    <a:pt x="0" y="1337"/>
                  </a:lnTo>
                  <a:lnTo>
                    <a:pt x="0" y="1439"/>
                  </a:lnTo>
                  <a:lnTo>
                    <a:pt x="3" y="1543"/>
                  </a:lnTo>
                  <a:lnTo>
                    <a:pt x="7" y="1597"/>
                  </a:lnTo>
                  <a:lnTo>
                    <a:pt x="10" y="1649"/>
                  </a:lnTo>
                  <a:lnTo>
                    <a:pt x="17" y="1703"/>
                  </a:lnTo>
                  <a:lnTo>
                    <a:pt x="23" y="1757"/>
                  </a:lnTo>
                  <a:lnTo>
                    <a:pt x="31" y="1811"/>
                  </a:lnTo>
                  <a:lnTo>
                    <a:pt x="40" y="1865"/>
                  </a:lnTo>
                  <a:lnTo>
                    <a:pt x="50" y="1921"/>
                  </a:lnTo>
                  <a:lnTo>
                    <a:pt x="62" y="1974"/>
                  </a:lnTo>
                  <a:lnTo>
                    <a:pt x="76" y="2028"/>
                  </a:lnTo>
                  <a:lnTo>
                    <a:pt x="92" y="2082"/>
                  </a:lnTo>
                  <a:lnTo>
                    <a:pt x="108" y="2136"/>
                  </a:lnTo>
                  <a:lnTo>
                    <a:pt x="125" y="2190"/>
                  </a:lnTo>
                  <a:lnTo>
                    <a:pt x="146" y="2244"/>
                  </a:lnTo>
                  <a:lnTo>
                    <a:pt x="167" y="2298"/>
                  </a:lnTo>
                  <a:lnTo>
                    <a:pt x="189" y="2350"/>
                  </a:lnTo>
                  <a:lnTo>
                    <a:pt x="215" y="2404"/>
                  </a:lnTo>
                  <a:lnTo>
                    <a:pt x="241" y="2456"/>
                  </a:lnTo>
                  <a:lnTo>
                    <a:pt x="271" y="2508"/>
                  </a:lnTo>
                  <a:lnTo>
                    <a:pt x="302" y="2560"/>
                  </a:lnTo>
                  <a:lnTo>
                    <a:pt x="335" y="2611"/>
                  </a:lnTo>
                  <a:lnTo>
                    <a:pt x="370" y="2661"/>
                  </a:lnTo>
                  <a:lnTo>
                    <a:pt x="407" y="2711"/>
                  </a:lnTo>
                  <a:lnTo>
                    <a:pt x="447" y="2762"/>
                  </a:lnTo>
                  <a:lnTo>
                    <a:pt x="488" y="2810"/>
                  </a:lnTo>
                  <a:lnTo>
                    <a:pt x="532" y="2857"/>
                  </a:lnTo>
                  <a:lnTo>
                    <a:pt x="579" y="2906"/>
                  </a:lnTo>
                  <a:lnTo>
                    <a:pt x="579" y="2906"/>
                  </a:lnTo>
                  <a:lnTo>
                    <a:pt x="674" y="3003"/>
                  </a:lnTo>
                  <a:lnTo>
                    <a:pt x="773" y="3106"/>
                  </a:lnTo>
                  <a:lnTo>
                    <a:pt x="876" y="3215"/>
                  </a:lnTo>
                  <a:lnTo>
                    <a:pt x="980" y="3330"/>
                  </a:lnTo>
                  <a:lnTo>
                    <a:pt x="1197" y="3568"/>
                  </a:lnTo>
                  <a:lnTo>
                    <a:pt x="1310" y="3690"/>
                  </a:lnTo>
                  <a:lnTo>
                    <a:pt x="1427" y="3812"/>
                  </a:lnTo>
                  <a:lnTo>
                    <a:pt x="1545" y="3935"/>
                  </a:lnTo>
                  <a:lnTo>
                    <a:pt x="1667" y="4055"/>
                  </a:lnTo>
                  <a:lnTo>
                    <a:pt x="1790" y="4175"/>
                  </a:lnTo>
                  <a:lnTo>
                    <a:pt x="1854" y="4234"/>
                  </a:lnTo>
                  <a:lnTo>
                    <a:pt x="1919" y="4291"/>
                  </a:lnTo>
                  <a:lnTo>
                    <a:pt x="1983" y="4347"/>
                  </a:lnTo>
                  <a:lnTo>
                    <a:pt x="2049" y="4403"/>
                  </a:lnTo>
                  <a:lnTo>
                    <a:pt x="2115" y="4456"/>
                  </a:lnTo>
                  <a:lnTo>
                    <a:pt x="2181" y="4510"/>
                  </a:lnTo>
                  <a:lnTo>
                    <a:pt x="2249" y="4561"/>
                  </a:lnTo>
                  <a:lnTo>
                    <a:pt x="2318" y="4611"/>
                  </a:lnTo>
                  <a:lnTo>
                    <a:pt x="2386" y="4660"/>
                  </a:lnTo>
                  <a:lnTo>
                    <a:pt x="2457" y="4705"/>
                  </a:lnTo>
                  <a:lnTo>
                    <a:pt x="2527" y="4750"/>
                  </a:lnTo>
                  <a:lnTo>
                    <a:pt x="2600" y="4792"/>
                  </a:lnTo>
                  <a:lnTo>
                    <a:pt x="2671" y="4832"/>
                  </a:lnTo>
                  <a:lnTo>
                    <a:pt x="2744" y="4868"/>
                  </a:lnTo>
                  <a:lnTo>
                    <a:pt x="2819" y="4905"/>
                  </a:lnTo>
                  <a:lnTo>
                    <a:pt x="2893" y="4936"/>
                  </a:lnTo>
                  <a:lnTo>
                    <a:pt x="2968" y="4967"/>
                  </a:lnTo>
                  <a:lnTo>
                    <a:pt x="3045" y="4993"/>
                  </a:lnTo>
                  <a:lnTo>
                    <a:pt x="3121" y="5018"/>
                  </a:lnTo>
                  <a:lnTo>
                    <a:pt x="3199" y="5039"/>
                  </a:lnTo>
                  <a:lnTo>
                    <a:pt x="3278" y="5058"/>
                  </a:lnTo>
                  <a:lnTo>
                    <a:pt x="3357" y="5072"/>
                  </a:lnTo>
                  <a:lnTo>
                    <a:pt x="3437" y="5084"/>
                  </a:lnTo>
                  <a:lnTo>
                    <a:pt x="3519" y="5091"/>
                  </a:lnTo>
                  <a:lnTo>
                    <a:pt x="3601" y="5096"/>
                  </a:lnTo>
                  <a:lnTo>
                    <a:pt x="3682" y="5096"/>
                  </a:lnTo>
                  <a:lnTo>
                    <a:pt x="3766" y="5093"/>
                  </a:lnTo>
                  <a:lnTo>
                    <a:pt x="3851" y="5086"/>
                  </a:lnTo>
                  <a:lnTo>
                    <a:pt x="3936" y="5073"/>
                  </a:lnTo>
                  <a:lnTo>
                    <a:pt x="4021" y="5058"/>
                  </a:lnTo>
                  <a:lnTo>
                    <a:pt x="4108" y="5039"/>
                  </a:lnTo>
                  <a:lnTo>
                    <a:pt x="4195" y="5013"/>
                  </a:lnTo>
                  <a:lnTo>
                    <a:pt x="4240" y="4999"/>
                  </a:lnTo>
                  <a:lnTo>
                    <a:pt x="4284" y="4985"/>
                  </a:lnTo>
                  <a:lnTo>
                    <a:pt x="4329" y="4967"/>
                  </a:lnTo>
                  <a:lnTo>
                    <a:pt x="4374" y="4950"/>
                  </a:lnTo>
                  <a:lnTo>
                    <a:pt x="4418" y="4931"/>
                  </a:lnTo>
                  <a:lnTo>
                    <a:pt x="4463" y="4912"/>
                  </a:lnTo>
                  <a:lnTo>
                    <a:pt x="4555" y="4868"/>
                  </a:lnTo>
                  <a:lnTo>
                    <a:pt x="4645" y="4820"/>
                  </a:lnTo>
                  <a:lnTo>
                    <a:pt x="4739" y="4766"/>
                  </a:lnTo>
                  <a:lnTo>
                    <a:pt x="4833" y="4707"/>
                  </a:lnTo>
                  <a:lnTo>
                    <a:pt x="4927" y="4642"/>
                  </a:lnTo>
                  <a:lnTo>
                    <a:pt x="5022" y="4571"/>
                  </a:lnTo>
                  <a:lnTo>
                    <a:pt x="5118" y="4496"/>
                  </a:lnTo>
                  <a:lnTo>
                    <a:pt x="5118" y="4496"/>
                  </a:lnTo>
                  <a:lnTo>
                    <a:pt x="5123" y="4448"/>
                  </a:lnTo>
                  <a:lnTo>
                    <a:pt x="5127" y="4399"/>
                  </a:lnTo>
                  <a:lnTo>
                    <a:pt x="5127" y="4350"/>
                  </a:lnTo>
                  <a:lnTo>
                    <a:pt x="5125" y="4300"/>
                  </a:lnTo>
                  <a:lnTo>
                    <a:pt x="5120" y="4248"/>
                  </a:lnTo>
                  <a:lnTo>
                    <a:pt x="5113" y="4196"/>
                  </a:lnTo>
                  <a:lnTo>
                    <a:pt x="5102" y="4142"/>
                  </a:lnTo>
                  <a:lnTo>
                    <a:pt x="5090" y="4088"/>
                  </a:lnTo>
                  <a:lnTo>
                    <a:pt x="5074" y="4032"/>
                  </a:lnTo>
                  <a:lnTo>
                    <a:pt x="5057" y="3977"/>
                  </a:lnTo>
                  <a:lnTo>
                    <a:pt x="5038" y="3921"/>
                  </a:lnTo>
                  <a:lnTo>
                    <a:pt x="5015" y="3864"/>
                  </a:lnTo>
                  <a:lnTo>
                    <a:pt x="4993" y="3806"/>
                  </a:lnTo>
                  <a:lnTo>
                    <a:pt x="4967" y="3749"/>
                  </a:lnTo>
                  <a:lnTo>
                    <a:pt x="4939" y="3690"/>
                  </a:lnTo>
                  <a:lnTo>
                    <a:pt x="4909" y="3631"/>
                  </a:lnTo>
                  <a:lnTo>
                    <a:pt x="4878" y="3572"/>
                  </a:lnTo>
                  <a:lnTo>
                    <a:pt x="4845" y="3511"/>
                  </a:lnTo>
                  <a:lnTo>
                    <a:pt x="4810" y="3452"/>
                  </a:lnTo>
                  <a:lnTo>
                    <a:pt x="4776" y="3391"/>
                  </a:lnTo>
                  <a:lnTo>
                    <a:pt x="4737" y="3330"/>
                  </a:lnTo>
                  <a:lnTo>
                    <a:pt x="4699" y="3269"/>
                  </a:lnTo>
                  <a:lnTo>
                    <a:pt x="4617" y="3148"/>
                  </a:lnTo>
                  <a:lnTo>
                    <a:pt x="4531" y="3026"/>
                  </a:lnTo>
                  <a:lnTo>
                    <a:pt x="4440" y="2904"/>
                  </a:lnTo>
                  <a:lnTo>
                    <a:pt x="4348" y="2783"/>
                  </a:lnTo>
                  <a:lnTo>
                    <a:pt x="4251" y="2664"/>
                  </a:lnTo>
                  <a:lnTo>
                    <a:pt x="4152" y="2544"/>
                  </a:lnTo>
                  <a:lnTo>
                    <a:pt x="4053" y="2428"/>
                  </a:lnTo>
                  <a:lnTo>
                    <a:pt x="3952" y="2313"/>
                  </a:lnTo>
                  <a:lnTo>
                    <a:pt x="3849" y="2202"/>
                  </a:lnTo>
                  <a:lnTo>
                    <a:pt x="3749" y="2093"/>
                  </a:lnTo>
                  <a:lnTo>
                    <a:pt x="3648" y="1988"/>
                  </a:lnTo>
                  <a:lnTo>
                    <a:pt x="3549" y="1886"/>
                  </a:lnTo>
                  <a:lnTo>
                    <a:pt x="3451" y="1787"/>
                  </a:lnTo>
                  <a:lnTo>
                    <a:pt x="3357" y="1695"/>
                  </a:lnTo>
                  <a:lnTo>
                    <a:pt x="3267" y="1606"/>
                  </a:lnTo>
                  <a:lnTo>
                    <a:pt x="3097" y="1444"/>
                  </a:lnTo>
                  <a:lnTo>
                    <a:pt x="2947" y="1305"/>
                  </a:lnTo>
                  <a:lnTo>
                    <a:pt x="2824" y="1194"/>
                  </a:lnTo>
                  <a:lnTo>
                    <a:pt x="2824" y="1194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99846D"/>
                </a:gs>
                <a:gs pos="100000">
                  <a:srgbClr val="755D3E"/>
                </a:gs>
                <a:gs pos="40000">
                  <a:srgbClr val="B39375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  <a:effectLst>
              <a:innerShdw blurRad="111125" dist="50800" dir="2700000">
                <a:srgbClr val="000000">
                  <a:alpha val="50000"/>
                </a:srgb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3" name="Group 442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454208" y="3615637"/>
            <a:ext cx="636197" cy="2479916"/>
            <a:chOff x="2225612" y="3971068"/>
            <a:chExt cx="636197" cy="2479916"/>
          </a:xfrm>
        </p:grpSpPr>
        <p:grpSp>
          <p:nvGrpSpPr>
            <p:cNvPr id="438" name="Group 437"/>
            <p:cNvGrpSpPr/>
            <p:nvPr/>
          </p:nvGrpSpPr>
          <p:grpSpPr>
            <a:xfrm>
              <a:off x="2225612" y="5383474"/>
              <a:ext cx="365189" cy="1067510"/>
              <a:chOff x="2166342" y="5383474"/>
              <a:chExt cx="484939" cy="1067510"/>
            </a:xfrm>
          </p:grpSpPr>
          <p:grpSp>
            <p:nvGrpSpPr>
              <p:cNvPr id="372" name="Group 93"/>
              <p:cNvGrpSpPr/>
              <p:nvPr/>
            </p:nvGrpSpPr>
            <p:grpSpPr>
              <a:xfrm>
                <a:off x="2166342" y="5461841"/>
                <a:ext cx="484939" cy="989143"/>
                <a:chOff x="1346207" y="3640662"/>
                <a:chExt cx="712288" cy="3117515"/>
              </a:xfrm>
            </p:grpSpPr>
            <p:sp>
              <p:nvSpPr>
                <p:cNvPr id="374" name="Freeform 7"/>
                <p:cNvSpPr>
                  <a:spLocks/>
                </p:cNvSpPr>
                <p:nvPr/>
              </p:nvSpPr>
              <p:spPr bwMode="auto">
                <a:xfrm>
                  <a:off x="1740441" y="3674531"/>
                  <a:ext cx="318054" cy="3083646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5" name="Freeform 5"/>
                <p:cNvSpPr>
                  <a:spLocks/>
                </p:cNvSpPr>
                <p:nvPr/>
              </p:nvSpPr>
              <p:spPr bwMode="auto">
                <a:xfrm>
                  <a:off x="1452044" y="3640662"/>
                  <a:ext cx="169026" cy="2623559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7" name="Freeform 8"/>
                <p:cNvSpPr>
                  <a:spLocks/>
                </p:cNvSpPr>
                <p:nvPr/>
              </p:nvSpPr>
              <p:spPr bwMode="auto">
                <a:xfrm>
                  <a:off x="1837279" y="4109504"/>
                  <a:ext cx="155328" cy="657225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8" name="Freeform 7"/>
                <p:cNvSpPr>
                  <a:spLocks/>
                </p:cNvSpPr>
                <p:nvPr/>
              </p:nvSpPr>
              <p:spPr bwMode="auto">
                <a:xfrm rot="21316019" flipH="1">
                  <a:off x="1500495" y="3662712"/>
                  <a:ext cx="268987" cy="2560805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9" name="Freeform 5"/>
                <p:cNvSpPr>
                  <a:spLocks/>
                </p:cNvSpPr>
                <p:nvPr/>
              </p:nvSpPr>
              <p:spPr bwMode="auto">
                <a:xfrm flipH="1">
                  <a:off x="1854519" y="3640662"/>
                  <a:ext cx="169026" cy="2623559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0" name="Freeform 8"/>
                <p:cNvSpPr>
                  <a:spLocks/>
                </p:cNvSpPr>
                <p:nvPr/>
              </p:nvSpPr>
              <p:spPr bwMode="auto">
                <a:xfrm>
                  <a:off x="1346207" y="4101039"/>
                  <a:ext cx="155328" cy="657225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1" name="Freeform 8"/>
                <p:cNvSpPr>
                  <a:spLocks/>
                </p:cNvSpPr>
                <p:nvPr/>
              </p:nvSpPr>
              <p:spPr bwMode="auto">
                <a:xfrm rot="308441" flipH="1">
                  <a:off x="1634072" y="3662885"/>
                  <a:ext cx="194738" cy="1359957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3" name="Freeform 6"/>
                <p:cNvSpPr>
                  <a:spLocks/>
                </p:cNvSpPr>
                <p:nvPr/>
              </p:nvSpPr>
              <p:spPr bwMode="auto">
                <a:xfrm rot="21099981" flipH="1">
                  <a:off x="1589538" y="3682098"/>
                  <a:ext cx="430800" cy="2259594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4" name="Freeform 8"/>
                <p:cNvSpPr>
                  <a:spLocks/>
                </p:cNvSpPr>
                <p:nvPr/>
              </p:nvSpPr>
              <p:spPr bwMode="auto">
                <a:xfrm>
                  <a:off x="1396999" y="4907492"/>
                  <a:ext cx="82552" cy="510505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73" name="Freeform 9"/>
              <p:cNvSpPr>
                <a:spLocks/>
              </p:cNvSpPr>
              <p:nvPr/>
            </p:nvSpPr>
            <p:spPr bwMode="auto">
              <a:xfrm rot="186992">
                <a:off x="2335857" y="5383474"/>
                <a:ext cx="239968" cy="111338"/>
              </a:xfrm>
              <a:custGeom>
                <a:avLst/>
                <a:gdLst/>
                <a:ahLst/>
                <a:cxnLst>
                  <a:cxn ang="0">
                    <a:pos x="125" y="78"/>
                  </a:cxn>
                  <a:cxn ang="0">
                    <a:pos x="70" y="141"/>
                  </a:cxn>
                  <a:cxn ang="0">
                    <a:pos x="29" y="176"/>
                  </a:cxn>
                  <a:cxn ang="0">
                    <a:pos x="15" y="181"/>
                  </a:cxn>
                  <a:cxn ang="0">
                    <a:pos x="3" y="189"/>
                  </a:cxn>
                  <a:cxn ang="0">
                    <a:pos x="0" y="194"/>
                  </a:cxn>
                  <a:cxn ang="0">
                    <a:pos x="1" y="200"/>
                  </a:cxn>
                  <a:cxn ang="0">
                    <a:pos x="8" y="207"/>
                  </a:cxn>
                  <a:cxn ang="0">
                    <a:pos x="70" y="250"/>
                  </a:cxn>
                  <a:cxn ang="0">
                    <a:pos x="74" y="249"/>
                  </a:cxn>
                  <a:cxn ang="0">
                    <a:pos x="102" y="249"/>
                  </a:cxn>
                  <a:cxn ang="0">
                    <a:pos x="125" y="252"/>
                  </a:cxn>
                  <a:cxn ang="0">
                    <a:pos x="138" y="253"/>
                  </a:cxn>
                  <a:cxn ang="0">
                    <a:pos x="154" y="252"/>
                  </a:cxn>
                  <a:cxn ang="0">
                    <a:pos x="168" y="248"/>
                  </a:cxn>
                  <a:cxn ang="0">
                    <a:pos x="184" y="249"/>
                  </a:cxn>
                  <a:cxn ang="0">
                    <a:pos x="195" y="252"/>
                  </a:cxn>
                  <a:cxn ang="0">
                    <a:pos x="208" y="256"/>
                  </a:cxn>
                  <a:cxn ang="0">
                    <a:pos x="218" y="254"/>
                  </a:cxn>
                  <a:cxn ang="0">
                    <a:pos x="233" y="249"/>
                  </a:cxn>
                  <a:cxn ang="0">
                    <a:pos x="244" y="244"/>
                  </a:cxn>
                  <a:cxn ang="0">
                    <a:pos x="251" y="246"/>
                  </a:cxn>
                  <a:cxn ang="0">
                    <a:pos x="260" y="250"/>
                  </a:cxn>
                  <a:cxn ang="0">
                    <a:pos x="265" y="254"/>
                  </a:cxn>
                  <a:cxn ang="0">
                    <a:pos x="280" y="264"/>
                  </a:cxn>
                  <a:cxn ang="0">
                    <a:pos x="284" y="263"/>
                  </a:cxn>
                  <a:cxn ang="0">
                    <a:pos x="293" y="258"/>
                  </a:cxn>
                  <a:cxn ang="0">
                    <a:pos x="307" y="253"/>
                  </a:cxn>
                  <a:cxn ang="0">
                    <a:pos x="322" y="252"/>
                  </a:cxn>
                  <a:cxn ang="0">
                    <a:pos x="331" y="253"/>
                  </a:cxn>
                  <a:cxn ang="0">
                    <a:pos x="364" y="254"/>
                  </a:cxn>
                  <a:cxn ang="0">
                    <a:pos x="382" y="249"/>
                  </a:cxn>
                  <a:cxn ang="0">
                    <a:pos x="390" y="242"/>
                  </a:cxn>
                  <a:cxn ang="0">
                    <a:pos x="486" y="227"/>
                  </a:cxn>
                  <a:cxn ang="0">
                    <a:pos x="494" y="222"/>
                  </a:cxn>
                  <a:cxn ang="0">
                    <a:pos x="542" y="193"/>
                  </a:cxn>
                  <a:cxn ang="0">
                    <a:pos x="566" y="176"/>
                  </a:cxn>
                  <a:cxn ang="0">
                    <a:pos x="568" y="173"/>
                  </a:cxn>
                  <a:cxn ang="0">
                    <a:pos x="569" y="168"/>
                  </a:cxn>
                  <a:cxn ang="0">
                    <a:pos x="563" y="159"/>
                  </a:cxn>
                  <a:cxn ang="0">
                    <a:pos x="548" y="146"/>
                  </a:cxn>
                  <a:cxn ang="0">
                    <a:pos x="512" y="126"/>
                  </a:cxn>
                  <a:cxn ang="0">
                    <a:pos x="463" y="102"/>
                  </a:cxn>
                  <a:cxn ang="0">
                    <a:pos x="370" y="71"/>
                  </a:cxn>
                  <a:cxn ang="0">
                    <a:pos x="293" y="36"/>
                  </a:cxn>
                  <a:cxn ang="0">
                    <a:pos x="289" y="20"/>
                  </a:cxn>
                  <a:cxn ang="0">
                    <a:pos x="281" y="8"/>
                  </a:cxn>
                  <a:cxn ang="0">
                    <a:pos x="273" y="2"/>
                  </a:cxn>
                  <a:cxn ang="0">
                    <a:pos x="262" y="0"/>
                  </a:cxn>
                  <a:cxn ang="0">
                    <a:pos x="249" y="3"/>
                  </a:cxn>
                  <a:cxn ang="0">
                    <a:pos x="241" y="8"/>
                  </a:cxn>
                  <a:cxn ang="0">
                    <a:pos x="195" y="36"/>
                  </a:cxn>
                </a:cxnLst>
                <a:rect l="0" t="0" r="r" b="b"/>
                <a:pathLst>
                  <a:path w="569" h="264">
                    <a:moveTo>
                      <a:pt x="195" y="36"/>
                    </a:moveTo>
                    <a:lnTo>
                      <a:pt x="125" y="78"/>
                    </a:lnTo>
                    <a:lnTo>
                      <a:pt x="125" y="78"/>
                    </a:lnTo>
                    <a:lnTo>
                      <a:pt x="70" y="141"/>
                    </a:lnTo>
                    <a:lnTo>
                      <a:pt x="29" y="176"/>
                    </a:lnTo>
                    <a:lnTo>
                      <a:pt x="29" y="176"/>
                    </a:lnTo>
                    <a:lnTo>
                      <a:pt x="22" y="178"/>
                    </a:lnTo>
                    <a:lnTo>
                      <a:pt x="15" y="181"/>
                    </a:lnTo>
                    <a:lnTo>
                      <a:pt x="9" y="184"/>
                    </a:lnTo>
                    <a:lnTo>
                      <a:pt x="3" y="189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1" y="200"/>
                    </a:lnTo>
                    <a:lnTo>
                      <a:pt x="3" y="203"/>
                    </a:lnTo>
                    <a:lnTo>
                      <a:pt x="8" y="207"/>
                    </a:lnTo>
                    <a:lnTo>
                      <a:pt x="8" y="207"/>
                    </a:lnTo>
                    <a:lnTo>
                      <a:pt x="70" y="250"/>
                    </a:lnTo>
                    <a:lnTo>
                      <a:pt x="70" y="250"/>
                    </a:lnTo>
                    <a:lnTo>
                      <a:pt x="74" y="249"/>
                    </a:lnTo>
                    <a:lnTo>
                      <a:pt x="85" y="249"/>
                    </a:lnTo>
                    <a:lnTo>
                      <a:pt x="102" y="249"/>
                    </a:lnTo>
                    <a:lnTo>
                      <a:pt x="113" y="250"/>
                    </a:lnTo>
                    <a:lnTo>
                      <a:pt x="125" y="252"/>
                    </a:lnTo>
                    <a:lnTo>
                      <a:pt x="125" y="252"/>
                    </a:lnTo>
                    <a:lnTo>
                      <a:pt x="138" y="253"/>
                    </a:lnTo>
                    <a:lnTo>
                      <a:pt x="147" y="253"/>
                    </a:lnTo>
                    <a:lnTo>
                      <a:pt x="154" y="252"/>
                    </a:lnTo>
                    <a:lnTo>
                      <a:pt x="161" y="250"/>
                    </a:lnTo>
                    <a:lnTo>
                      <a:pt x="168" y="248"/>
                    </a:lnTo>
                    <a:lnTo>
                      <a:pt x="174" y="248"/>
                    </a:lnTo>
                    <a:lnTo>
                      <a:pt x="184" y="249"/>
                    </a:lnTo>
                    <a:lnTo>
                      <a:pt x="195" y="252"/>
                    </a:lnTo>
                    <a:lnTo>
                      <a:pt x="195" y="252"/>
                    </a:lnTo>
                    <a:lnTo>
                      <a:pt x="202" y="254"/>
                    </a:lnTo>
                    <a:lnTo>
                      <a:pt x="208" y="256"/>
                    </a:lnTo>
                    <a:lnTo>
                      <a:pt x="212" y="256"/>
                    </a:lnTo>
                    <a:lnTo>
                      <a:pt x="218" y="254"/>
                    </a:lnTo>
                    <a:lnTo>
                      <a:pt x="225" y="252"/>
                    </a:lnTo>
                    <a:lnTo>
                      <a:pt x="233" y="249"/>
                    </a:lnTo>
                    <a:lnTo>
                      <a:pt x="240" y="246"/>
                    </a:lnTo>
                    <a:lnTo>
                      <a:pt x="244" y="244"/>
                    </a:lnTo>
                    <a:lnTo>
                      <a:pt x="248" y="244"/>
                    </a:lnTo>
                    <a:lnTo>
                      <a:pt x="251" y="246"/>
                    </a:lnTo>
                    <a:lnTo>
                      <a:pt x="255" y="247"/>
                    </a:lnTo>
                    <a:lnTo>
                      <a:pt x="260" y="250"/>
                    </a:lnTo>
                    <a:lnTo>
                      <a:pt x="265" y="254"/>
                    </a:lnTo>
                    <a:lnTo>
                      <a:pt x="265" y="254"/>
                    </a:lnTo>
                    <a:lnTo>
                      <a:pt x="274" y="261"/>
                    </a:lnTo>
                    <a:lnTo>
                      <a:pt x="280" y="264"/>
                    </a:lnTo>
                    <a:lnTo>
                      <a:pt x="282" y="264"/>
                    </a:lnTo>
                    <a:lnTo>
                      <a:pt x="284" y="263"/>
                    </a:lnTo>
                    <a:lnTo>
                      <a:pt x="288" y="261"/>
                    </a:lnTo>
                    <a:lnTo>
                      <a:pt x="293" y="258"/>
                    </a:lnTo>
                    <a:lnTo>
                      <a:pt x="301" y="254"/>
                    </a:lnTo>
                    <a:lnTo>
                      <a:pt x="307" y="253"/>
                    </a:lnTo>
                    <a:lnTo>
                      <a:pt x="313" y="252"/>
                    </a:lnTo>
                    <a:lnTo>
                      <a:pt x="322" y="252"/>
                    </a:lnTo>
                    <a:lnTo>
                      <a:pt x="331" y="253"/>
                    </a:lnTo>
                    <a:lnTo>
                      <a:pt x="331" y="253"/>
                    </a:lnTo>
                    <a:lnTo>
                      <a:pt x="350" y="254"/>
                    </a:lnTo>
                    <a:lnTo>
                      <a:pt x="364" y="254"/>
                    </a:lnTo>
                    <a:lnTo>
                      <a:pt x="374" y="252"/>
                    </a:lnTo>
                    <a:lnTo>
                      <a:pt x="382" y="249"/>
                    </a:lnTo>
                    <a:lnTo>
                      <a:pt x="387" y="246"/>
                    </a:lnTo>
                    <a:lnTo>
                      <a:pt x="390" y="242"/>
                    </a:lnTo>
                    <a:lnTo>
                      <a:pt x="391" y="239"/>
                    </a:lnTo>
                    <a:lnTo>
                      <a:pt x="486" y="227"/>
                    </a:lnTo>
                    <a:lnTo>
                      <a:pt x="486" y="227"/>
                    </a:lnTo>
                    <a:lnTo>
                      <a:pt x="494" y="222"/>
                    </a:lnTo>
                    <a:lnTo>
                      <a:pt x="516" y="210"/>
                    </a:lnTo>
                    <a:lnTo>
                      <a:pt x="542" y="193"/>
                    </a:lnTo>
                    <a:lnTo>
                      <a:pt x="554" y="184"/>
                    </a:lnTo>
                    <a:lnTo>
                      <a:pt x="566" y="176"/>
                    </a:lnTo>
                    <a:lnTo>
                      <a:pt x="566" y="176"/>
                    </a:lnTo>
                    <a:lnTo>
                      <a:pt x="568" y="173"/>
                    </a:lnTo>
                    <a:lnTo>
                      <a:pt x="569" y="171"/>
                    </a:lnTo>
                    <a:lnTo>
                      <a:pt x="569" y="168"/>
                    </a:lnTo>
                    <a:lnTo>
                      <a:pt x="568" y="166"/>
                    </a:lnTo>
                    <a:lnTo>
                      <a:pt x="563" y="159"/>
                    </a:lnTo>
                    <a:lnTo>
                      <a:pt x="557" y="153"/>
                    </a:lnTo>
                    <a:lnTo>
                      <a:pt x="548" y="146"/>
                    </a:lnTo>
                    <a:lnTo>
                      <a:pt x="538" y="139"/>
                    </a:lnTo>
                    <a:lnTo>
                      <a:pt x="512" y="126"/>
                    </a:lnTo>
                    <a:lnTo>
                      <a:pt x="487" y="112"/>
                    </a:lnTo>
                    <a:lnTo>
                      <a:pt x="463" y="102"/>
                    </a:lnTo>
                    <a:lnTo>
                      <a:pt x="440" y="92"/>
                    </a:lnTo>
                    <a:lnTo>
                      <a:pt x="370" y="71"/>
                    </a:lnTo>
                    <a:lnTo>
                      <a:pt x="293" y="36"/>
                    </a:lnTo>
                    <a:lnTo>
                      <a:pt x="293" y="36"/>
                    </a:lnTo>
                    <a:lnTo>
                      <a:pt x="291" y="28"/>
                    </a:lnTo>
                    <a:lnTo>
                      <a:pt x="289" y="20"/>
                    </a:lnTo>
                    <a:lnTo>
                      <a:pt x="284" y="11"/>
                    </a:lnTo>
                    <a:lnTo>
                      <a:pt x="281" y="8"/>
                    </a:lnTo>
                    <a:lnTo>
                      <a:pt x="278" y="4"/>
                    </a:lnTo>
                    <a:lnTo>
                      <a:pt x="273" y="2"/>
                    </a:lnTo>
                    <a:lnTo>
                      <a:pt x="269" y="1"/>
                    </a:lnTo>
                    <a:lnTo>
                      <a:pt x="262" y="0"/>
                    </a:lnTo>
                    <a:lnTo>
                      <a:pt x="257" y="1"/>
                    </a:lnTo>
                    <a:lnTo>
                      <a:pt x="249" y="3"/>
                    </a:lnTo>
                    <a:lnTo>
                      <a:pt x="241" y="8"/>
                    </a:lnTo>
                    <a:lnTo>
                      <a:pt x="241" y="8"/>
                    </a:lnTo>
                    <a:lnTo>
                      <a:pt x="195" y="36"/>
                    </a:lnTo>
                    <a:lnTo>
                      <a:pt x="195" y="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39375"/>
                  </a:gs>
                  <a:gs pos="100000">
                    <a:srgbClr val="3E3619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136525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3" name="Group 7"/>
            <p:cNvGrpSpPr/>
            <p:nvPr/>
          </p:nvGrpSpPr>
          <p:grpSpPr>
            <a:xfrm>
              <a:off x="2415998" y="3971068"/>
              <a:ext cx="445811" cy="1476624"/>
              <a:chOff x="4267200" y="2895600"/>
              <a:chExt cx="485996" cy="1609725"/>
            </a:xfrm>
          </p:grpSpPr>
          <p:sp>
            <p:nvSpPr>
              <p:cNvPr id="164" name="Freeform 5"/>
              <p:cNvSpPr>
                <a:spLocks/>
              </p:cNvSpPr>
              <p:nvPr/>
            </p:nvSpPr>
            <p:spPr bwMode="auto">
              <a:xfrm>
                <a:off x="4267200" y="2895600"/>
                <a:ext cx="254000" cy="1609725"/>
              </a:xfrm>
              <a:custGeom>
                <a:avLst/>
                <a:gdLst/>
                <a:ahLst/>
                <a:cxnLst>
                  <a:cxn ang="0">
                    <a:pos x="8" y="1945"/>
                  </a:cxn>
                  <a:cxn ang="0">
                    <a:pos x="66" y="1835"/>
                  </a:cxn>
                  <a:cxn ang="0">
                    <a:pos x="119" y="1722"/>
                  </a:cxn>
                  <a:cxn ang="0">
                    <a:pos x="167" y="1606"/>
                  </a:cxn>
                  <a:cxn ang="0">
                    <a:pos x="208" y="1489"/>
                  </a:cxn>
                  <a:cxn ang="0">
                    <a:pos x="223" y="1428"/>
                  </a:cxn>
                  <a:cxn ang="0">
                    <a:pos x="237" y="1369"/>
                  </a:cxn>
                  <a:cxn ang="0">
                    <a:pos x="246" y="1308"/>
                  </a:cxn>
                  <a:cxn ang="0">
                    <a:pos x="250" y="1249"/>
                  </a:cxn>
                  <a:cxn ang="0">
                    <a:pos x="250" y="1219"/>
                  </a:cxn>
                  <a:cxn ang="0">
                    <a:pos x="242" y="1161"/>
                  </a:cxn>
                  <a:cxn ang="0">
                    <a:pos x="233" y="1134"/>
                  </a:cxn>
                  <a:cxn ang="0">
                    <a:pos x="222" y="1107"/>
                  </a:cxn>
                  <a:cxn ang="0">
                    <a:pos x="208" y="1078"/>
                  </a:cxn>
                  <a:cxn ang="0">
                    <a:pos x="185" y="1015"/>
                  </a:cxn>
                  <a:cxn ang="0">
                    <a:pos x="167" y="953"/>
                  </a:cxn>
                  <a:cxn ang="0">
                    <a:pos x="137" y="828"/>
                  </a:cxn>
                  <a:cxn ang="0">
                    <a:pos x="116" y="700"/>
                  </a:cxn>
                  <a:cxn ang="0">
                    <a:pos x="93" y="510"/>
                  </a:cxn>
                  <a:cxn ang="0">
                    <a:pos x="89" y="446"/>
                  </a:cxn>
                  <a:cxn ang="0">
                    <a:pos x="81" y="317"/>
                  </a:cxn>
                  <a:cxn ang="0">
                    <a:pos x="78" y="254"/>
                  </a:cxn>
                  <a:cxn ang="0">
                    <a:pos x="78" y="127"/>
                  </a:cxn>
                  <a:cxn ang="0">
                    <a:pos x="79" y="94"/>
                  </a:cxn>
                  <a:cxn ang="0">
                    <a:pos x="85" y="31"/>
                  </a:cxn>
                  <a:cxn ang="0">
                    <a:pos x="92" y="0"/>
                  </a:cxn>
                  <a:cxn ang="0">
                    <a:pos x="89" y="15"/>
                  </a:cxn>
                  <a:cxn ang="0">
                    <a:pos x="85" y="63"/>
                  </a:cxn>
                  <a:cxn ang="0">
                    <a:pos x="85" y="127"/>
                  </a:cxn>
                  <a:cxn ang="0">
                    <a:pos x="88" y="190"/>
                  </a:cxn>
                  <a:cxn ang="0">
                    <a:pos x="92" y="254"/>
                  </a:cxn>
                  <a:cxn ang="0">
                    <a:pos x="105" y="380"/>
                  </a:cxn>
                  <a:cxn ang="0">
                    <a:pos x="121" y="505"/>
                  </a:cxn>
                  <a:cxn ang="0">
                    <a:pos x="131" y="569"/>
                  </a:cxn>
                  <a:cxn ang="0">
                    <a:pos x="154" y="693"/>
                  </a:cxn>
                  <a:cxn ang="0">
                    <a:pos x="181" y="818"/>
                  </a:cxn>
                  <a:cxn ang="0">
                    <a:pos x="215" y="938"/>
                  </a:cxn>
                  <a:cxn ang="0">
                    <a:pos x="236" y="997"/>
                  </a:cxn>
                  <a:cxn ang="0">
                    <a:pos x="260" y="1054"/>
                  </a:cxn>
                  <a:cxn ang="0">
                    <a:pos x="274" y="1080"/>
                  </a:cxn>
                  <a:cxn ang="0">
                    <a:pos x="290" y="1112"/>
                  </a:cxn>
                  <a:cxn ang="0">
                    <a:pos x="297" y="1128"/>
                  </a:cxn>
                  <a:cxn ang="0">
                    <a:pos x="307" y="1162"/>
                  </a:cxn>
                  <a:cxn ang="0">
                    <a:pos x="315" y="1213"/>
                  </a:cxn>
                  <a:cxn ang="0">
                    <a:pos x="318" y="1247"/>
                  </a:cxn>
                  <a:cxn ang="0">
                    <a:pos x="318" y="1315"/>
                  </a:cxn>
                  <a:cxn ang="0">
                    <a:pos x="311" y="1380"/>
                  </a:cxn>
                  <a:cxn ang="0">
                    <a:pos x="301" y="1446"/>
                  </a:cxn>
                  <a:cxn ang="0">
                    <a:pos x="287" y="1510"/>
                  </a:cxn>
                  <a:cxn ang="0">
                    <a:pos x="250" y="1636"/>
                  </a:cxn>
                  <a:cxn ang="0">
                    <a:pos x="208" y="1759"/>
                  </a:cxn>
                  <a:cxn ang="0">
                    <a:pos x="158" y="1879"/>
                  </a:cxn>
                  <a:cxn ang="0">
                    <a:pos x="105" y="1997"/>
                  </a:cxn>
                  <a:cxn ang="0">
                    <a:pos x="99" y="2006"/>
                  </a:cxn>
                  <a:cxn ang="0">
                    <a:pos x="82" y="2020"/>
                  </a:cxn>
                  <a:cxn ang="0">
                    <a:pos x="62" y="2027"/>
                  </a:cxn>
                  <a:cxn ang="0">
                    <a:pos x="41" y="2026"/>
                  </a:cxn>
                  <a:cxn ang="0">
                    <a:pos x="31" y="2023"/>
                  </a:cxn>
                  <a:cxn ang="0">
                    <a:pos x="14" y="2009"/>
                  </a:cxn>
                  <a:cxn ang="0">
                    <a:pos x="3" y="1992"/>
                  </a:cxn>
                  <a:cxn ang="0">
                    <a:pos x="0" y="1971"/>
                  </a:cxn>
                  <a:cxn ang="0">
                    <a:pos x="6" y="1949"/>
                  </a:cxn>
                  <a:cxn ang="0">
                    <a:pos x="7" y="1947"/>
                  </a:cxn>
                </a:cxnLst>
                <a:rect l="0" t="0" r="r" b="b"/>
                <a:pathLst>
                  <a:path w="319" h="2027">
                    <a:moveTo>
                      <a:pt x="8" y="1945"/>
                    </a:moveTo>
                    <a:lnTo>
                      <a:pt x="8" y="1945"/>
                    </a:lnTo>
                    <a:lnTo>
                      <a:pt x="37" y="1890"/>
                    </a:lnTo>
                    <a:lnTo>
                      <a:pt x="66" y="1835"/>
                    </a:lnTo>
                    <a:lnTo>
                      <a:pt x="93" y="1778"/>
                    </a:lnTo>
                    <a:lnTo>
                      <a:pt x="119" y="1722"/>
                    </a:lnTo>
                    <a:lnTo>
                      <a:pt x="144" y="1664"/>
                    </a:lnTo>
                    <a:lnTo>
                      <a:pt x="167" y="1606"/>
                    </a:lnTo>
                    <a:lnTo>
                      <a:pt x="188" y="1547"/>
                    </a:lnTo>
                    <a:lnTo>
                      <a:pt x="208" y="1489"/>
                    </a:lnTo>
                    <a:lnTo>
                      <a:pt x="208" y="1489"/>
                    </a:lnTo>
                    <a:lnTo>
                      <a:pt x="223" y="1428"/>
                    </a:lnTo>
                    <a:lnTo>
                      <a:pt x="230" y="1398"/>
                    </a:lnTo>
                    <a:lnTo>
                      <a:pt x="237" y="1369"/>
                    </a:lnTo>
                    <a:lnTo>
                      <a:pt x="242" y="1339"/>
                    </a:lnTo>
                    <a:lnTo>
                      <a:pt x="246" y="1308"/>
                    </a:lnTo>
                    <a:lnTo>
                      <a:pt x="249" y="1278"/>
                    </a:lnTo>
                    <a:lnTo>
                      <a:pt x="250" y="1249"/>
                    </a:lnTo>
                    <a:lnTo>
                      <a:pt x="250" y="1249"/>
                    </a:lnTo>
                    <a:lnTo>
                      <a:pt x="250" y="1219"/>
                    </a:lnTo>
                    <a:lnTo>
                      <a:pt x="247" y="1189"/>
                    </a:lnTo>
                    <a:lnTo>
                      <a:pt x="242" y="1161"/>
                    </a:lnTo>
                    <a:lnTo>
                      <a:pt x="233" y="1134"/>
                    </a:lnTo>
                    <a:lnTo>
                      <a:pt x="233" y="1134"/>
                    </a:lnTo>
                    <a:lnTo>
                      <a:pt x="227" y="1121"/>
                    </a:lnTo>
                    <a:lnTo>
                      <a:pt x="222" y="1107"/>
                    </a:lnTo>
                    <a:lnTo>
                      <a:pt x="208" y="1078"/>
                    </a:lnTo>
                    <a:lnTo>
                      <a:pt x="208" y="1078"/>
                    </a:lnTo>
                    <a:lnTo>
                      <a:pt x="195" y="1047"/>
                    </a:lnTo>
                    <a:lnTo>
                      <a:pt x="185" y="1015"/>
                    </a:lnTo>
                    <a:lnTo>
                      <a:pt x="185" y="1015"/>
                    </a:lnTo>
                    <a:lnTo>
                      <a:pt x="167" y="953"/>
                    </a:lnTo>
                    <a:lnTo>
                      <a:pt x="151" y="890"/>
                    </a:lnTo>
                    <a:lnTo>
                      <a:pt x="137" y="828"/>
                    </a:lnTo>
                    <a:lnTo>
                      <a:pt x="126" y="764"/>
                    </a:lnTo>
                    <a:lnTo>
                      <a:pt x="116" y="700"/>
                    </a:lnTo>
                    <a:lnTo>
                      <a:pt x="107" y="637"/>
                    </a:lnTo>
                    <a:lnTo>
                      <a:pt x="93" y="510"/>
                    </a:lnTo>
                    <a:lnTo>
                      <a:pt x="93" y="510"/>
                    </a:lnTo>
                    <a:lnTo>
                      <a:pt x="89" y="446"/>
                    </a:lnTo>
                    <a:lnTo>
                      <a:pt x="85" y="381"/>
                    </a:lnTo>
                    <a:lnTo>
                      <a:pt x="81" y="317"/>
                    </a:lnTo>
                    <a:lnTo>
                      <a:pt x="78" y="254"/>
                    </a:lnTo>
                    <a:lnTo>
                      <a:pt x="78" y="254"/>
                    </a:lnTo>
                    <a:lnTo>
                      <a:pt x="78" y="190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9" y="94"/>
                    </a:lnTo>
                    <a:lnTo>
                      <a:pt x="82" y="62"/>
                    </a:lnTo>
                    <a:lnTo>
                      <a:pt x="85" y="31"/>
                    </a:lnTo>
                    <a:lnTo>
                      <a:pt x="89" y="15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89" y="15"/>
                    </a:lnTo>
                    <a:lnTo>
                      <a:pt x="88" y="31"/>
                    </a:lnTo>
                    <a:lnTo>
                      <a:pt x="85" y="63"/>
                    </a:lnTo>
                    <a:lnTo>
                      <a:pt x="85" y="94"/>
                    </a:lnTo>
                    <a:lnTo>
                      <a:pt x="85" y="127"/>
                    </a:lnTo>
                    <a:lnTo>
                      <a:pt x="85" y="127"/>
                    </a:lnTo>
                    <a:lnTo>
                      <a:pt x="88" y="190"/>
                    </a:lnTo>
                    <a:lnTo>
                      <a:pt x="92" y="254"/>
                    </a:lnTo>
                    <a:lnTo>
                      <a:pt x="92" y="254"/>
                    </a:lnTo>
                    <a:lnTo>
                      <a:pt x="97" y="316"/>
                    </a:lnTo>
                    <a:lnTo>
                      <a:pt x="105" y="380"/>
                    </a:lnTo>
                    <a:lnTo>
                      <a:pt x="112" y="443"/>
                    </a:lnTo>
                    <a:lnTo>
                      <a:pt x="121" y="505"/>
                    </a:lnTo>
                    <a:lnTo>
                      <a:pt x="121" y="505"/>
                    </a:lnTo>
                    <a:lnTo>
                      <a:pt x="131" y="569"/>
                    </a:lnTo>
                    <a:lnTo>
                      <a:pt x="141" y="631"/>
                    </a:lnTo>
                    <a:lnTo>
                      <a:pt x="154" y="693"/>
                    </a:lnTo>
                    <a:lnTo>
                      <a:pt x="167" y="755"/>
                    </a:lnTo>
                    <a:lnTo>
                      <a:pt x="181" y="818"/>
                    </a:lnTo>
                    <a:lnTo>
                      <a:pt x="198" y="878"/>
                    </a:lnTo>
                    <a:lnTo>
                      <a:pt x="215" y="938"/>
                    </a:lnTo>
                    <a:lnTo>
                      <a:pt x="236" y="997"/>
                    </a:lnTo>
                    <a:lnTo>
                      <a:pt x="236" y="997"/>
                    </a:lnTo>
                    <a:lnTo>
                      <a:pt x="247" y="1025"/>
                    </a:lnTo>
                    <a:lnTo>
                      <a:pt x="260" y="1054"/>
                    </a:lnTo>
                    <a:lnTo>
                      <a:pt x="260" y="1054"/>
                    </a:lnTo>
                    <a:lnTo>
                      <a:pt x="274" y="1080"/>
                    </a:lnTo>
                    <a:lnTo>
                      <a:pt x="283" y="1095"/>
                    </a:lnTo>
                    <a:lnTo>
                      <a:pt x="290" y="1112"/>
                    </a:lnTo>
                    <a:lnTo>
                      <a:pt x="290" y="1112"/>
                    </a:lnTo>
                    <a:lnTo>
                      <a:pt x="297" y="1128"/>
                    </a:lnTo>
                    <a:lnTo>
                      <a:pt x="302" y="1145"/>
                    </a:lnTo>
                    <a:lnTo>
                      <a:pt x="307" y="1162"/>
                    </a:lnTo>
                    <a:lnTo>
                      <a:pt x="311" y="1179"/>
                    </a:lnTo>
                    <a:lnTo>
                      <a:pt x="315" y="1213"/>
                    </a:lnTo>
                    <a:lnTo>
                      <a:pt x="318" y="1247"/>
                    </a:lnTo>
                    <a:lnTo>
                      <a:pt x="318" y="1247"/>
                    </a:lnTo>
                    <a:lnTo>
                      <a:pt x="319" y="1281"/>
                    </a:lnTo>
                    <a:lnTo>
                      <a:pt x="318" y="1315"/>
                    </a:lnTo>
                    <a:lnTo>
                      <a:pt x="315" y="1347"/>
                    </a:lnTo>
                    <a:lnTo>
                      <a:pt x="311" y="1380"/>
                    </a:lnTo>
                    <a:lnTo>
                      <a:pt x="307" y="1414"/>
                    </a:lnTo>
                    <a:lnTo>
                      <a:pt x="301" y="1446"/>
                    </a:lnTo>
                    <a:lnTo>
                      <a:pt x="287" y="1510"/>
                    </a:lnTo>
                    <a:lnTo>
                      <a:pt x="287" y="1510"/>
                    </a:lnTo>
                    <a:lnTo>
                      <a:pt x="270" y="1574"/>
                    </a:lnTo>
                    <a:lnTo>
                      <a:pt x="250" y="1636"/>
                    </a:lnTo>
                    <a:lnTo>
                      <a:pt x="230" y="1696"/>
                    </a:lnTo>
                    <a:lnTo>
                      <a:pt x="208" y="1759"/>
                    </a:lnTo>
                    <a:lnTo>
                      <a:pt x="184" y="1818"/>
                    </a:lnTo>
                    <a:lnTo>
                      <a:pt x="158" y="1879"/>
                    </a:lnTo>
                    <a:lnTo>
                      <a:pt x="133" y="1938"/>
                    </a:lnTo>
                    <a:lnTo>
                      <a:pt x="105" y="1997"/>
                    </a:lnTo>
                    <a:lnTo>
                      <a:pt x="105" y="1997"/>
                    </a:lnTo>
                    <a:lnTo>
                      <a:pt x="99" y="2006"/>
                    </a:lnTo>
                    <a:lnTo>
                      <a:pt x="90" y="2014"/>
                    </a:lnTo>
                    <a:lnTo>
                      <a:pt x="82" y="2020"/>
                    </a:lnTo>
                    <a:lnTo>
                      <a:pt x="73" y="2024"/>
                    </a:lnTo>
                    <a:lnTo>
                      <a:pt x="62" y="2027"/>
                    </a:lnTo>
                    <a:lnTo>
                      <a:pt x="52" y="2027"/>
                    </a:lnTo>
                    <a:lnTo>
                      <a:pt x="41" y="2026"/>
                    </a:lnTo>
                    <a:lnTo>
                      <a:pt x="31" y="2023"/>
                    </a:lnTo>
                    <a:lnTo>
                      <a:pt x="31" y="2023"/>
                    </a:lnTo>
                    <a:lnTo>
                      <a:pt x="21" y="2017"/>
                    </a:lnTo>
                    <a:lnTo>
                      <a:pt x="14" y="2009"/>
                    </a:lnTo>
                    <a:lnTo>
                      <a:pt x="7" y="2000"/>
                    </a:lnTo>
                    <a:lnTo>
                      <a:pt x="3" y="1992"/>
                    </a:lnTo>
                    <a:lnTo>
                      <a:pt x="1" y="1980"/>
                    </a:lnTo>
                    <a:lnTo>
                      <a:pt x="0" y="1971"/>
                    </a:lnTo>
                    <a:lnTo>
                      <a:pt x="1" y="1959"/>
                    </a:lnTo>
                    <a:lnTo>
                      <a:pt x="6" y="1949"/>
                    </a:lnTo>
                    <a:lnTo>
                      <a:pt x="6" y="1949"/>
                    </a:lnTo>
                    <a:lnTo>
                      <a:pt x="7" y="1947"/>
                    </a:lnTo>
                    <a:lnTo>
                      <a:pt x="8" y="194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65" name="Group 110"/>
              <p:cNvGrpSpPr/>
              <p:nvPr/>
            </p:nvGrpSpPr>
            <p:grpSpPr>
              <a:xfrm rot="287009">
                <a:off x="4506877" y="3818451"/>
                <a:ext cx="246319" cy="233233"/>
                <a:chOff x="971551" y="0"/>
                <a:chExt cx="7200902" cy="6818311"/>
              </a:xfrm>
            </p:grpSpPr>
            <p:sp>
              <p:nvSpPr>
                <p:cNvPr id="169" name="Freeform 5"/>
                <p:cNvSpPr>
                  <a:spLocks/>
                </p:cNvSpPr>
                <p:nvPr/>
              </p:nvSpPr>
              <p:spPr bwMode="auto">
                <a:xfrm>
                  <a:off x="1372976" y="59702"/>
                  <a:ext cx="6586548" cy="6713516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6"/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66" name="Group 118"/>
              <p:cNvGrpSpPr/>
              <p:nvPr/>
            </p:nvGrpSpPr>
            <p:grpSpPr>
              <a:xfrm rot="16938217">
                <a:off x="4258732" y="3353819"/>
                <a:ext cx="313744" cy="87897"/>
                <a:chOff x="793750" y="0"/>
                <a:chExt cx="7556501" cy="2116991"/>
              </a:xfrm>
            </p:grpSpPr>
            <p:sp>
              <p:nvSpPr>
                <p:cNvPr id="167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41" name="Group 440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2680942" y="1433012"/>
            <a:ext cx="1566262" cy="5774526"/>
            <a:chOff x="5181600" y="1370170"/>
            <a:chExt cx="1566262" cy="5774526"/>
          </a:xfrm>
        </p:grpSpPr>
        <p:grpSp>
          <p:nvGrpSpPr>
            <p:cNvPr id="437" name="Group 436"/>
            <p:cNvGrpSpPr/>
            <p:nvPr/>
          </p:nvGrpSpPr>
          <p:grpSpPr>
            <a:xfrm>
              <a:off x="5408077" y="5357011"/>
              <a:ext cx="602976" cy="1787685"/>
              <a:chOff x="5391143" y="5365478"/>
              <a:chExt cx="602976" cy="1787685"/>
            </a:xfrm>
          </p:grpSpPr>
          <p:grpSp>
            <p:nvGrpSpPr>
              <p:cNvPr id="405" name="Group 93"/>
              <p:cNvGrpSpPr/>
              <p:nvPr/>
            </p:nvGrpSpPr>
            <p:grpSpPr>
              <a:xfrm rot="186992">
                <a:off x="5391143" y="5464533"/>
                <a:ext cx="602976" cy="1688630"/>
                <a:chOff x="1346198" y="3640666"/>
                <a:chExt cx="755162" cy="3117518"/>
              </a:xfrm>
            </p:grpSpPr>
            <p:sp>
              <p:nvSpPr>
                <p:cNvPr id="407" name="Freeform 7"/>
                <p:cNvSpPr>
                  <a:spLocks/>
                </p:cNvSpPr>
                <p:nvPr/>
              </p:nvSpPr>
              <p:spPr bwMode="auto">
                <a:xfrm>
                  <a:off x="1740430" y="3674533"/>
                  <a:ext cx="318052" cy="3083651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8" name="Freeform 5"/>
                <p:cNvSpPr>
                  <a:spLocks/>
                </p:cNvSpPr>
                <p:nvPr/>
              </p:nvSpPr>
              <p:spPr bwMode="auto">
                <a:xfrm>
                  <a:off x="1452034" y="3640666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9" name="Freeform 6"/>
                <p:cNvSpPr>
                  <a:spLocks/>
                </p:cNvSpPr>
                <p:nvPr/>
              </p:nvSpPr>
              <p:spPr bwMode="auto">
                <a:xfrm rot="400286">
                  <a:off x="1517122" y="3676651"/>
                  <a:ext cx="584238" cy="2470150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0" name="Freeform 8"/>
                <p:cNvSpPr>
                  <a:spLocks/>
                </p:cNvSpPr>
                <p:nvPr/>
              </p:nvSpPr>
              <p:spPr bwMode="auto">
                <a:xfrm>
                  <a:off x="1837266" y="4109509"/>
                  <a:ext cx="155327" cy="657224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1" name="Freeform 7"/>
                <p:cNvSpPr>
                  <a:spLocks/>
                </p:cNvSpPr>
                <p:nvPr/>
              </p:nvSpPr>
              <p:spPr bwMode="auto">
                <a:xfrm rot="21316019" flipH="1">
                  <a:off x="1500486" y="3662715"/>
                  <a:ext cx="268985" cy="2560804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2" name="Freeform 5"/>
                <p:cNvSpPr>
                  <a:spLocks/>
                </p:cNvSpPr>
                <p:nvPr/>
              </p:nvSpPr>
              <p:spPr bwMode="auto">
                <a:xfrm flipH="1">
                  <a:off x="1854508" y="3640666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3" name="Freeform 8"/>
                <p:cNvSpPr>
                  <a:spLocks/>
                </p:cNvSpPr>
                <p:nvPr/>
              </p:nvSpPr>
              <p:spPr bwMode="auto">
                <a:xfrm>
                  <a:off x="1346198" y="4101042"/>
                  <a:ext cx="155327" cy="657224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4" name="Freeform 8"/>
                <p:cNvSpPr>
                  <a:spLocks/>
                </p:cNvSpPr>
                <p:nvPr/>
              </p:nvSpPr>
              <p:spPr bwMode="auto">
                <a:xfrm rot="308441" flipH="1">
                  <a:off x="1634063" y="3662892"/>
                  <a:ext cx="194736" cy="1359958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5" name="Freeform 5"/>
                <p:cNvSpPr>
                  <a:spLocks/>
                </p:cNvSpPr>
                <p:nvPr/>
              </p:nvSpPr>
              <p:spPr bwMode="auto">
                <a:xfrm rot="21448727">
                  <a:off x="1720850" y="3651250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6" name="Freeform 6"/>
                <p:cNvSpPr>
                  <a:spLocks/>
                </p:cNvSpPr>
                <p:nvPr/>
              </p:nvSpPr>
              <p:spPr bwMode="auto">
                <a:xfrm rot="21099981" flipH="1">
                  <a:off x="1589359" y="3674975"/>
                  <a:ext cx="430796" cy="2259597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7" name="Freeform 8"/>
                <p:cNvSpPr>
                  <a:spLocks/>
                </p:cNvSpPr>
                <p:nvPr/>
              </p:nvSpPr>
              <p:spPr bwMode="auto">
                <a:xfrm>
                  <a:off x="1396999" y="4907492"/>
                  <a:ext cx="82551" cy="510506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8" name="Freeform 5"/>
                <p:cNvSpPr>
                  <a:spLocks/>
                </p:cNvSpPr>
                <p:nvPr/>
              </p:nvSpPr>
              <p:spPr bwMode="auto">
                <a:xfrm rot="21448727">
                  <a:off x="1631950" y="3644900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9" name="Freeform 7"/>
                <p:cNvSpPr>
                  <a:spLocks/>
                </p:cNvSpPr>
                <p:nvPr/>
              </p:nvSpPr>
              <p:spPr bwMode="auto">
                <a:xfrm rot="21316019" flipH="1">
                  <a:off x="1640185" y="3650015"/>
                  <a:ext cx="268985" cy="2560804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406" name="Freeform 9"/>
              <p:cNvSpPr>
                <a:spLocks/>
              </p:cNvSpPr>
              <p:nvPr/>
            </p:nvSpPr>
            <p:spPr bwMode="auto">
              <a:xfrm rot="186992">
                <a:off x="5598006" y="5365478"/>
                <a:ext cx="307534" cy="142686"/>
              </a:xfrm>
              <a:custGeom>
                <a:avLst/>
                <a:gdLst/>
                <a:ahLst/>
                <a:cxnLst>
                  <a:cxn ang="0">
                    <a:pos x="125" y="78"/>
                  </a:cxn>
                  <a:cxn ang="0">
                    <a:pos x="70" y="141"/>
                  </a:cxn>
                  <a:cxn ang="0">
                    <a:pos x="29" y="176"/>
                  </a:cxn>
                  <a:cxn ang="0">
                    <a:pos x="15" y="181"/>
                  </a:cxn>
                  <a:cxn ang="0">
                    <a:pos x="3" y="189"/>
                  </a:cxn>
                  <a:cxn ang="0">
                    <a:pos x="0" y="194"/>
                  </a:cxn>
                  <a:cxn ang="0">
                    <a:pos x="1" y="200"/>
                  </a:cxn>
                  <a:cxn ang="0">
                    <a:pos x="8" y="207"/>
                  </a:cxn>
                  <a:cxn ang="0">
                    <a:pos x="70" y="250"/>
                  </a:cxn>
                  <a:cxn ang="0">
                    <a:pos x="74" y="249"/>
                  </a:cxn>
                  <a:cxn ang="0">
                    <a:pos x="102" y="249"/>
                  </a:cxn>
                  <a:cxn ang="0">
                    <a:pos x="125" y="252"/>
                  </a:cxn>
                  <a:cxn ang="0">
                    <a:pos x="138" y="253"/>
                  </a:cxn>
                  <a:cxn ang="0">
                    <a:pos x="154" y="252"/>
                  </a:cxn>
                  <a:cxn ang="0">
                    <a:pos x="168" y="248"/>
                  </a:cxn>
                  <a:cxn ang="0">
                    <a:pos x="184" y="249"/>
                  </a:cxn>
                  <a:cxn ang="0">
                    <a:pos x="195" y="252"/>
                  </a:cxn>
                  <a:cxn ang="0">
                    <a:pos x="208" y="256"/>
                  </a:cxn>
                  <a:cxn ang="0">
                    <a:pos x="218" y="254"/>
                  </a:cxn>
                  <a:cxn ang="0">
                    <a:pos x="233" y="249"/>
                  </a:cxn>
                  <a:cxn ang="0">
                    <a:pos x="244" y="244"/>
                  </a:cxn>
                  <a:cxn ang="0">
                    <a:pos x="251" y="246"/>
                  </a:cxn>
                  <a:cxn ang="0">
                    <a:pos x="260" y="250"/>
                  </a:cxn>
                  <a:cxn ang="0">
                    <a:pos x="265" y="254"/>
                  </a:cxn>
                  <a:cxn ang="0">
                    <a:pos x="280" y="264"/>
                  </a:cxn>
                  <a:cxn ang="0">
                    <a:pos x="284" y="263"/>
                  </a:cxn>
                  <a:cxn ang="0">
                    <a:pos x="293" y="258"/>
                  </a:cxn>
                  <a:cxn ang="0">
                    <a:pos x="307" y="253"/>
                  </a:cxn>
                  <a:cxn ang="0">
                    <a:pos x="322" y="252"/>
                  </a:cxn>
                  <a:cxn ang="0">
                    <a:pos x="331" y="253"/>
                  </a:cxn>
                  <a:cxn ang="0">
                    <a:pos x="364" y="254"/>
                  </a:cxn>
                  <a:cxn ang="0">
                    <a:pos x="382" y="249"/>
                  </a:cxn>
                  <a:cxn ang="0">
                    <a:pos x="390" y="242"/>
                  </a:cxn>
                  <a:cxn ang="0">
                    <a:pos x="486" y="227"/>
                  </a:cxn>
                  <a:cxn ang="0">
                    <a:pos x="494" y="222"/>
                  </a:cxn>
                  <a:cxn ang="0">
                    <a:pos x="542" y="193"/>
                  </a:cxn>
                  <a:cxn ang="0">
                    <a:pos x="566" y="176"/>
                  </a:cxn>
                  <a:cxn ang="0">
                    <a:pos x="568" y="173"/>
                  </a:cxn>
                  <a:cxn ang="0">
                    <a:pos x="569" y="168"/>
                  </a:cxn>
                  <a:cxn ang="0">
                    <a:pos x="563" y="159"/>
                  </a:cxn>
                  <a:cxn ang="0">
                    <a:pos x="548" y="146"/>
                  </a:cxn>
                  <a:cxn ang="0">
                    <a:pos x="512" y="126"/>
                  </a:cxn>
                  <a:cxn ang="0">
                    <a:pos x="463" y="102"/>
                  </a:cxn>
                  <a:cxn ang="0">
                    <a:pos x="370" y="71"/>
                  </a:cxn>
                  <a:cxn ang="0">
                    <a:pos x="293" y="36"/>
                  </a:cxn>
                  <a:cxn ang="0">
                    <a:pos x="289" y="20"/>
                  </a:cxn>
                  <a:cxn ang="0">
                    <a:pos x="281" y="8"/>
                  </a:cxn>
                  <a:cxn ang="0">
                    <a:pos x="273" y="2"/>
                  </a:cxn>
                  <a:cxn ang="0">
                    <a:pos x="262" y="0"/>
                  </a:cxn>
                  <a:cxn ang="0">
                    <a:pos x="249" y="3"/>
                  </a:cxn>
                  <a:cxn ang="0">
                    <a:pos x="241" y="8"/>
                  </a:cxn>
                  <a:cxn ang="0">
                    <a:pos x="195" y="36"/>
                  </a:cxn>
                </a:cxnLst>
                <a:rect l="0" t="0" r="r" b="b"/>
                <a:pathLst>
                  <a:path w="569" h="264">
                    <a:moveTo>
                      <a:pt x="195" y="36"/>
                    </a:moveTo>
                    <a:lnTo>
                      <a:pt x="125" y="78"/>
                    </a:lnTo>
                    <a:lnTo>
                      <a:pt x="125" y="78"/>
                    </a:lnTo>
                    <a:lnTo>
                      <a:pt x="70" y="141"/>
                    </a:lnTo>
                    <a:lnTo>
                      <a:pt x="29" y="176"/>
                    </a:lnTo>
                    <a:lnTo>
                      <a:pt x="29" y="176"/>
                    </a:lnTo>
                    <a:lnTo>
                      <a:pt x="22" y="178"/>
                    </a:lnTo>
                    <a:lnTo>
                      <a:pt x="15" y="181"/>
                    </a:lnTo>
                    <a:lnTo>
                      <a:pt x="9" y="184"/>
                    </a:lnTo>
                    <a:lnTo>
                      <a:pt x="3" y="189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1" y="200"/>
                    </a:lnTo>
                    <a:lnTo>
                      <a:pt x="3" y="203"/>
                    </a:lnTo>
                    <a:lnTo>
                      <a:pt x="8" y="207"/>
                    </a:lnTo>
                    <a:lnTo>
                      <a:pt x="8" y="207"/>
                    </a:lnTo>
                    <a:lnTo>
                      <a:pt x="70" y="250"/>
                    </a:lnTo>
                    <a:lnTo>
                      <a:pt x="70" y="250"/>
                    </a:lnTo>
                    <a:lnTo>
                      <a:pt x="74" y="249"/>
                    </a:lnTo>
                    <a:lnTo>
                      <a:pt x="85" y="249"/>
                    </a:lnTo>
                    <a:lnTo>
                      <a:pt x="102" y="249"/>
                    </a:lnTo>
                    <a:lnTo>
                      <a:pt x="113" y="250"/>
                    </a:lnTo>
                    <a:lnTo>
                      <a:pt x="125" y="252"/>
                    </a:lnTo>
                    <a:lnTo>
                      <a:pt x="125" y="252"/>
                    </a:lnTo>
                    <a:lnTo>
                      <a:pt x="138" y="253"/>
                    </a:lnTo>
                    <a:lnTo>
                      <a:pt x="147" y="253"/>
                    </a:lnTo>
                    <a:lnTo>
                      <a:pt x="154" y="252"/>
                    </a:lnTo>
                    <a:lnTo>
                      <a:pt x="161" y="250"/>
                    </a:lnTo>
                    <a:lnTo>
                      <a:pt x="168" y="248"/>
                    </a:lnTo>
                    <a:lnTo>
                      <a:pt x="174" y="248"/>
                    </a:lnTo>
                    <a:lnTo>
                      <a:pt x="184" y="249"/>
                    </a:lnTo>
                    <a:lnTo>
                      <a:pt x="195" y="252"/>
                    </a:lnTo>
                    <a:lnTo>
                      <a:pt x="195" y="252"/>
                    </a:lnTo>
                    <a:lnTo>
                      <a:pt x="202" y="254"/>
                    </a:lnTo>
                    <a:lnTo>
                      <a:pt x="208" y="256"/>
                    </a:lnTo>
                    <a:lnTo>
                      <a:pt x="212" y="256"/>
                    </a:lnTo>
                    <a:lnTo>
                      <a:pt x="218" y="254"/>
                    </a:lnTo>
                    <a:lnTo>
                      <a:pt x="225" y="252"/>
                    </a:lnTo>
                    <a:lnTo>
                      <a:pt x="233" y="249"/>
                    </a:lnTo>
                    <a:lnTo>
                      <a:pt x="240" y="246"/>
                    </a:lnTo>
                    <a:lnTo>
                      <a:pt x="244" y="244"/>
                    </a:lnTo>
                    <a:lnTo>
                      <a:pt x="248" y="244"/>
                    </a:lnTo>
                    <a:lnTo>
                      <a:pt x="251" y="246"/>
                    </a:lnTo>
                    <a:lnTo>
                      <a:pt x="255" y="247"/>
                    </a:lnTo>
                    <a:lnTo>
                      <a:pt x="260" y="250"/>
                    </a:lnTo>
                    <a:lnTo>
                      <a:pt x="265" y="254"/>
                    </a:lnTo>
                    <a:lnTo>
                      <a:pt x="265" y="254"/>
                    </a:lnTo>
                    <a:lnTo>
                      <a:pt x="274" y="261"/>
                    </a:lnTo>
                    <a:lnTo>
                      <a:pt x="280" y="264"/>
                    </a:lnTo>
                    <a:lnTo>
                      <a:pt x="282" y="264"/>
                    </a:lnTo>
                    <a:lnTo>
                      <a:pt x="284" y="263"/>
                    </a:lnTo>
                    <a:lnTo>
                      <a:pt x="288" y="261"/>
                    </a:lnTo>
                    <a:lnTo>
                      <a:pt x="293" y="258"/>
                    </a:lnTo>
                    <a:lnTo>
                      <a:pt x="301" y="254"/>
                    </a:lnTo>
                    <a:lnTo>
                      <a:pt x="307" y="253"/>
                    </a:lnTo>
                    <a:lnTo>
                      <a:pt x="313" y="252"/>
                    </a:lnTo>
                    <a:lnTo>
                      <a:pt x="322" y="252"/>
                    </a:lnTo>
                    <a:lnTo>
                      <a:pt x="331" y="253"/>
                    </a:lnTo>
                    <a:lnTo>
                      <a:pt x="331" y="253"/>
                    </a:lnTo>
                    <a:lnTo>
                      <a:pt x="350" y="254"/>
                    </a:lnTo>
                    <a:lnTo>
                      <a:pt x="364" y="254"/>
                    </a:lnTo>
                    <a:lnTo>
                      <a:pt x="374" y="252"/>
                    </a:lnTo>
                    <a:lnTo>
                      <a:pt x="382" y="249"/>
                    </a:lnTo>
                    <a:lnTo>
                      <a:pt x="387" y="246"/>
                    </a:lnTo>
                    <a:lnTo>
                      <a:pt x="390" y="242"/>
                    </a:lnTo>
                    <a:lnTo>
                      <a:pt x="391" y="239"/>
                    </a:lnTo>
                    <a:lnTo>
                      <a:pt x="486" y="227"/>
                    </a:lnTo>
                    <a:lnTo>
                      <a:pt x="486" y="227"/>
                    </a:lnTo>
                    <a:lnTo>
                      <a:pt x="494" y="222"/>
                    </a:lnTo>
                    <a:lnTo>
                      <a:pt x="516" y="210"/>
                    </a:lnTo>
                    <a:lnTo>
                      <a:pt x="542" y="193"/>
                    </a:lnTo>
                    <a:lnTo>
                      <a:pt x="554" y="184"/>
                    </a:lnTo>
                    <a:lnTo>
                      <a:pt x="566" y="176"/>
                    </a:lnTo>
                    <a:lnTo>
                      <a:pt x="566" y="176"/>
                    </a:lnTo>
                    <a:lnTo>
                      <a:pt x="568" y="173"/>
                    </a:lnTo>
                    <a:lnTo>
                      <a:pt x="569" y="171"/>
                    </a:lnTo>
                    <a:lnTo>
                      <a:pt x="569" y="168"/>
                    </a:lnTo>
                    <a:lnTo>
                      <a:pt x="568" y="166"/>
                    </a:lnTo>
                    <a:lnTo>
                      <a:pt x="563" y="159"/>
                    </a:lnTo>
                    <a:lnTo>
                      <a:pt x="557" y="153"/>
                    </a:lnTo>
                    <a:lnTo>
                      <a:pt x="548" y="146"/>
                    </a:lnTo>
                    <a:lnTo>
                      <a:pt x="538" y="139"/>
                    </a:lnTo>
                    <a:lnTo>
                      <a:pt x="512" y="126"/>
                    </a:lnTo>
                    <a:lnTo>
                      <a:pt x="487" y="112"/>
                    </a:lnTo>
                    <a:lnTo>
                      <a:pt x="463" y="102"/>
                    </a:lnTo>
                    <a:lnTo>
                      <a:pt x="440" y="92"/>
                    </a:lnTo>
                    <a:lnTo>
                      <a:pt x="370" y="71"/>
                    </a:lnTo>
                    <a:lnTo>
                      <a:pt x="293" y="36"/>
                    </a:lnTo>
                    <a:lnTo>
                      <a:pt x="293" y="36"/>
                    </a:lnTo>
                    <a:lnTo>
                      <a:pt x="291" y="28"/>
                    </a:lnTo>
                    <a:lnTo>
                      <a:pt x="289" y="20"/>
                    </a:lnTo>
                    <a:lnTo>
                      <a:pt x="284" y="11"/>
                    </a:lnTo>
                    <a:lnTo>
                      <a:pt x="281" y="8"/>
                    </a:lnTo>
                    <a:lnTo>
                      <a:pt x="278" y="4"/>
                    </a:lnTo>
                    <a:lnTo>
                      <a:pt x="273" y="2"/>
                    </a:lnTo>
                    <a:lnTo>
                      <a:pt x="269" y="1"/>
                    </a:lnTo>
                    <a:lnTo>
                      <a:pt x="262" y="0"/>
                    </a:lnTo>
                    <a:lnTo>
                      <a:pt x="257" y="1"/>
                    </a:lnTo>
                    <a:lnTo>
                      <a:pt x="249" y="3"/>
                    </a:lnTo>
                    <a:lnTo>
                      <a:pt x="241" y="8"/>
                    </a:lnTo>
                    <a:lnTo>
                      <a:pt x="241" y="8"/>
                    </a:lnTo>
                    <a:lnTo>
                      <a:pt x="195" y="36"/>
                    </a:lnTo>
                    <a:lnTo>
                      <a:pt x="195" y="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39375"/>
                  </a:gs>
                  <a:gs pos="100000">
                    <a:srgbClr val="3E3619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136525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1" name="Group 61"/>
            <p:cNvGrpSpPr/>
            <p:nvPr/>
          </p:nvGrpSpPr>
          <p:grpSpPr>
            <a:xfrm>
              <a:off x="5181600" y="1370170"/>
              <a:ext cx="1566262" cy="4090142"/>
              <a:chOff x="4000115" y="628088"/>
              <a:chExt cx="1707443" cy="4458824"/>
            </a:xfrm>
          </p:grpSpPr>
          <p:grpSp>
            <p:nvGrpSpPr>
              <p:cNvPr id="192" name="Group 165"/>
              <p:cNvGrpSpPr/>
              <p:nvPr/>
            </p:nvGrpSpPr>
            <p:grpSpPr>
              <a:xfrm rot="4345192">
                <a:off x="3966474" y="2368244"/>
                <a:ext cx="658980" cy="591697"/>
                <a:chOff x="971551" y="0"/>
                <a:chExt cx="7200902" cy="6818311"/>
              </a:xfrm>
            </p:grpSpPr>
            <p:sp>
              <p:nvSpPr>
                <p:cNvPr id="214" name="Freeform 5"/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5" name="Freeform 6"/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93" name="Group 171"/>
              <p:cNvGrpSpPr/>
              <p:nvPr/>
            </p:nvGrpSpPr>
            <p:grpSpPr>
              <a:xfrm rot="21312991" flipH="1">
                <a:off x="4182179" y="4079136"/>
                <a:ext cx="533236" cy="419896"/>
                <a:chOff x="971551" y="0"/>
                <a:chExt cx="7200902" cy="6818311"/>
              </a:xfrm>
            </p:grpSpPr>
            <p:sp>
              <p:nvSpPr>
                <p:cNvPr id="212" name="Freeform 5"/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22000">
                      <a:srgbClr val="84BC76"/>
                    </a:gs>
                    <a:gs pos="86000">
                      <a:srgbClr val="2F6C1C"/>
                    </a:gs>
                  </a:gsLst>
                  <a:lin ang="18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3" name="Freeform 6"/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80000">
                      <a:srgbClr val="2E6D26"/>
                    </a:gs>
                  </a:gsLst>
                  <a:lin ang="258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94" name="Freeform 9"/>
              <p:cNvSpPr>
                <a:spLocks/>
              </p:cNvSpPr>
              <p:nvPr/>
            </p:nvSpPr>
            <p:spPr bwMode="auto">
              <a:xfrm>
                <a:off x="4038600" y="3486297"/>
                <a:ext cx="744008" cy="133767"/>
              </a:xfrm>
              <a:custGeom>
                <a:avLst/>
                <a:gdLst/>
                <a:ahLst/>
                <a:cxnLst>
                  <a:cxn ang="0">
                    <a:pos x="2560" y="473"/>
                  </a:cxn>
                  <a:cxn ang="0">
                    <a:pos x="2412" y="404"/>
                  </a:cxn>
                  <a:cxn ang="0">
                    <a:pos x="2261" y="341"/>
                  </a:cxn>
                  <a:cxn ang="0">
                    <a:pos x="2107" y="283"/>
                  </a:cxn>
                  <a:cxn ang="0">
                    <a:pos x="1951" y="229"/>
                  </a:cxn>
                  <a:cxn ang="0">
                    <a:pos x="1874" y="205"/>
                  </a:cxn>
                  <a:cxn ang="0">
                    <a:pos x="1715" y="161"/>
                  </a:cxn>
                  <a:cxn ang="0">
                    <a:pos x="1554" y="126"/>
                  </a:cxn>
                  <a:cxn ang="0">
                    <a:pos x="1393" y="100"/>
                  </a:cxn>
                  <a:cxn ang="0">
                    <a:pos x="1313" y="92"/>
                  </a:cxn>
                  <a:cxn ang="0">
                    <a:pos x="1149" y="85"/>
                  </a:cxn>
                  <a:cxn ang="0">
                    <a:pos x="984" y="89"/>
                  </a:cxn>
                  <a:cxn ang="0">
                    <a:pos x="818" y="102"/>
                  </a:cxn>
                  <a:cxn ang="0">
                    <a:pos x="653" y="120"/>
                  </a:cxn>
                  <a:cxn ang="0">
                    <a:pos x="571" y="131"/>
                  </a:cxn>
                  <a:cxn ang="0">
                    <a:pos x="407" y="158"/>
                  </a:cxn>
                  <a:cxn ang="0">
                    <a:pos x="243" y="191"/>
                  </a:cxn>
                  <a:cxn ang="0">
                    <a:pos x="81" y="229"/>
                  </a:cxn>
                  <a:cxn ang="0">
                    <a:pos x="0" y="250"/>
                  </a:cxn>
                  <a:cxn ang="0">
                    <a:pos x="159" y="198"/>
                  </a:cxn>
                  <a:cxn ang="0">
                    <a:pos x="320" y="153"/>
                  </a:cxn>
                  <a:cxn ang="0">
                    <a:pos x="482" y="110"/>
                  </a:cxn>
                  <a:cxn ang="0">
                    <a:pos x="646" y="75"/>
                  </a:cxn>
                  <a:cxn ang="0">
                    <a:pos x="728" y="59"/>
                  </a:cxn>
                  <a:cxn ang="0">
                    <a:pos x="895" y="32"/>
                  </a:cxn>
                  <a:cxn ang="0">
                    <a:pos x="1061" y="13"/>
                  </a:cxn>
                  <a:cxn ang="0">
                    <a:pos x="1231" y="1"/>
                  </a:cxn>
                  <a:cxn ang="0">
                    <a:pos x="1317" y="0"/>
                  </a:cxn>
                  <a:cxn ang="0">
                    <a:pos x="1487" y="10"/>
                  </a:cxn>
                  <a:cxn ang="0">
                    <a:pos x="1656" y="30"/>
                  </a:cxn>
                  <a:cxn ang="0">
                    <a:pos x="1823" y="61"/>
                  </a:cxn>
                  <a:cxn ang="0">
                    <a:pos x="1989" y="97"/>
                  </a:cxn>
                  <a:cxn ang="0">
                    <a:pos x="2071" y="119"/>
                  </a:cxn>
                  <a:cxn ang="0">
                    <a:pos x="2234" y="165"/>
                  </a:cxn>
                  <a:cxn ang="0">
                    <a:pos x="2395" y="218"/>
                  </a:cxn>
                  <a:cxn ang="0">
                    <a:pos x="2556" y="276"/>
                  </a:cxn>
                  <a:cxn ang="0">
                    <a:pos x="2635" y="307"/>
                  </a:cxn>
                  <a:cxn ang="0">
                    <a:pos x="2652" y="315"/>
                  </a:cxn>
                  <a:cxn ang="0">
                    <a:pos x="2666" y="326"/>
                  </a:cxn>
                  <a:cxn ang="0">
                    <a:pos x="2677" y="341"/>
                  </a:cxn>
                  <a:cxn ang="0">
                    <a:pos x="2690" y="373"/>
                  </a:cxn>
                  <a:cxn ang="0">
                    <a:pos x="2693" y="390"/>
                  </a:cxn>
                  <a:cxn ang="0">
                    <a:pos x="2692" y="408"/>
                  </a:cxn>
                  <a:cxn ang="0">
                    <a:pos x="2686" y="425"/>
                  </a:cxn>
                  <a:cxn ang="0">
                    <a:pos x="2682" y="434"/>
                  </a:cxn>
                  <a:cxn ang="0">
                    <a:pos x="2672" y="449"/>
                  </a:cxn>
                  <a:cxn ang="0">
                    <a:pos x="2659" y="462"/>
                  </a:cxn>
                  <a:cxn ang="0">
                    <a:pos x="2638" y="476"/>
                  </a:cxn>
                  <a:cxn ang="0">
                    <a:pos x="2612" y="482"/>
                  </a:cxn>
                  <a:cxn ang="0">
                    <a:pos x="2594" y="483"/>
                  </a:cxn>
                  <a:cxn ang="0">
                    <a:pos x="2577" y="479"/>
                  </a:cxn>
                  <a:cxn ang="0">
                    <a:pos x="2567" y="476"/>
                  </a:cxn>
                  <a:cxn ang="0">
                    <a:pos x="2560" y="473"/>
                  </a:cxn>
                </a:cxnLst>
                <a:rect l="0" t="0" r="r" b="b"/>
                <a:pathLst>
                  <a:path w="2693" h="483">
                    <a:moveTo>
                      <a:pt x="2560" y="473"/>
                    </a:moveTo>
                    <a:lnTo>
                      <a:pt x="2560" y="473"/>
                    </a:lnTo>
                    <a:lnTo>
                      <a:pt x="2487" y="438"/>
                    </a:lnTo>
                    <a:lnTo>
                      <a:pt x="2412" y="404"/>
                    </a:lnTo>
                    <a:lnTo>
                      <a:pt x="2337" y="372"/>
                    </a:lnTo>
                    <a:lnTo>
                      <a:pt x="2261" y="341"/>
                    </a:lnTo>
                    <a:lnTo>
                      <a:pt x="2184" y="311"/>
                    </a:lnTo>
                    <a:lnTo>
                      <a:pt x="2107" y="283"/>
                    </a:lnTo>
                    <a:lnTo>
                      <a:pt x="2029" y="254"/>
                    </a:lnTo>
                    <a:lnTo>
                      <a:pt x="1951" y="229"/>
                    </a:lnTo>
                    <a:lnTo>
                      <a:pt x="1951" y="229"/>
                    </a:lnTo>
                    <a:lnTo>
                      <a:pt x="1874" y="205"/>
                    </a:lnTo>
                    <a:lnTo>
                      <a:pt x="1795" y="182"/>
                    </a:lnTo>
                    <a:lnTo>
                      <a:pt x="1715" y="161"/>
                    </a:lnTo>
                    <a:lnTo>
                      <a:pt x="1635" y="141"/>
                    </a:lnTo>
                    <a:lnTo>
                      <a:pt x="1554" y="126"/>
                    </a:lnTo>
                    <a:lnTo>
                      <a:pt x="1474" y="112"/>
                    </a:lnTo>
                    <a:lnTo>
                      <a:pt x="1393" y="100"/>
                    </a:lnTo>
                    <a:lnTo>
                      <a:pt x="1313" y="92"/>
                    </a:lnTo>
                    <a:lnTo>
                      <a:pt x="1313" y="92"/>
                    </a:lnTo>
                    <a:lnTo>
                      <a:pt x="1231" y="88"/>
                    </a:lnTo>
                    <a:lnTo>
                      <a:pt x="1149" y="85"/>
                    </a:lnTo>
                    <a:lnTo>
                      <a:pt x="1067" y="86"/>
                    </a:lnTo>
                    <a:lnTo>
                      <a:pt x="984" y="89"/>
                    </a:lnTo>
                    <a:lnTo>
                      <a:pt x="902" y="95"/>
                    </a:lnTo>
                    <a:lnTo>
                      <a:pt x="818" y="102"/>
                    </a:lnTo>
                    <a:lnTo>
                      <a:pt x="736" y="110"/>
                    </a:lnTo>
                    <a:lnTo>
                      <a:pt x="653" y="120"/>
                    </a:lnTo>
                    <a:lnTo>
                      <a:pt x="653" y="120"/>
                    </a:lnTo>
                    <a:lnTo>
                      <a:pt x="571" y="131"/>
                    </a:lnTo>
                    <a:lnTo>
                      <a:pt x="489" y="144"/>
                    </a:lnTo>
                    <a:lnTo>
                      <a:pt x="407" y="158"/>
                    </a:lnTo>
                    <a:lnTo>
                      <a:pt x="325" y="174"/>
                    </a:lnTo>
                    <a:lnTo>
                      <a:pt x="243" y="191"/>
                    </a:lnTo>
                    <a:lnTo>
                      <a:pt x="161" y="209"/>
                    </a:lnTo>
                    <a:lnTo>
                      <a:pt x="81" y="22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80" y="223"/>
                    </a:lnTo>
                    <a:lnTo>
                      <a:pt x="159" y="198"/>
                    </a:lnTo>
                    <a:lnTo>
                      <a:pt x="239" y="174"/>
                    </a:lnTo>
                    <a:lnTo>
                      <a:pt x="320" y="153"/>
                    </a:lnTo>
                    <a:lnTo>
                      <a:pt x="400" y="130"/>
                    </a:lnTo>
                    <a:lnTo>
                      <a:pt x="482" y="110"/>
                    </a:lnTo>
                    <a:lnTo>
                      <a:pt x="564" y="92"/>
                    </a:lnTo>
                    <a:lnTo>
                      <a:pt x="646" y="75"/>
                    </a:lnTo>
                    <a:lnTo>
                      <a:pt x="646" y="75"/>
                    </a:lnTo>
                    <a:lnTo>
                      <a:pt x="728" y="59"/>
                    </a:lnTo>
                    <a:lnTo>
                      <a:pt x="811" y="45"/>
                    </a:lnTo>
                    <a:lnTo>
                      <a:pt x="895" y="32"/>
                    </a:lnTo>
                    <a:lnTo>
                      <a:pt x="978" y="21"/>
                    </a:lnTo>
                    <a:lnTo>
                      <a:pt x="1061" y="13"/>
                    </a:lnTo>
                    <a:lnTo>
                      <a:pt x="1146" y="6"/>
                    </a:lnTo>
                    <a:lnTo>
                      <a:pt x="1231" y="1"/>
                    </a:lnTo>
                    <a:lnTo>
                      <a:pt x="1317" y="0"/>
                    </a:lnTo>
                    <a:lnTo>
                      <a:pt x="1317" y="0"/>
                    </a:lnTo>
                    <a:lnTo>
                      <a:pt x="1402" y="3"/>
                    </a:lnTo>
                    <a:lnTo>
                      <a:pt x="1487" y="10"/>
                    </a:lnTo>
                    <a:lnTo>
                      <a:pt x="1571" y="18"/>
                    </a:lnTo>
                    <a:lnTo>
                      <a:pt x="1656" y="30"/>
                    </a:lnTo>
                    <a:lnTo>
                      <a:pt x="1739" y="44"/>
                    </a:lnTo>
                    <a:lnTo>
                      <a:pt x="1823" y="61"/>
                    </a:lnTo>
                    <a:lnTo>
                      <a:pt x="1906" y="78"/>
                    </a:lnTo>
                    <a:lnTo>
                      <a:pt x="1989" y="97"/>
                    </a:lnTo>
                    <a:lnTo>
                      <a:pt x="1989" y="97"/>
                    </a:lnTo>
                    <a:lnTo>
                      <a:pt x="2071" y="119"/>
                    </a:lnTo>
                    <a:lnTo>
                      <a:pt x="2153" y="141"/>
                    </a:lnTo>
                    <a:lnTo>
                      <a:pt x="2234" y="165"/>
                    </a:lnTo>
                    <a:lnTo>
                      <a:pt x="2314" y="191"/>
                    </a:lnTo>
                    <a:lnTo>
                      <a:pt x="2395" y="218"/>
                    </a:lnTo>
                    <a:lnTo>
                      <a:pt x="2475" y="246"/>
                    </a:lnTo>
                    <a:lnTo>
                      <a:pt x="2556" y="276"/>
                    </a:lnTo>
                    <a:lnTo>
                      <a:pt x="2635" y="307"/>
                    </a:lnTo>
                    <a:lnTo>
                      <a:pt x="2635" y="307"/>
                    </a:lnTo>
                    <a:lnTo>
                      <a:pt x="2644" y="311"/>
                    </a:lnTo>
                    <a:lnTo>
                      <a:pt x="2652" y="315"/>
                    </a:lnTo>
                    <a:lnTo>
                      <a:pt x="2659" y="321"/>
                    </a:lnTo>
                    <a:lnTo>
                      <a:pt x="2666" y="326"/>
                    </a:lnTo>
                    <a:lnTo>
                      <a:pt x="2672" y="333"/>
                    </a:lnTo>
                    <a:lnTo>
                      <a:pt x="2677" y="341"/>
                    </a:lnTo>
                    <a:lnTo>
                      <a:pt x="2686" y="356"/>
                    </a:lnTo>
                    <a:lnTo>
                      <a:pt x="2690" y="373"/>
                    </a:lnTo>
                    <a:lnTo>
                      <a:pt x="2692" y="381"/>
                    </a:lnTo>
                    <a:lnTo>
                      <a:pt x="2693" y="390"/>
                    </a:lnTo>
                    <a:lnTo>
                      <a:pt x="2693" y="398"/>
                    </a:lnTo>
                    <a:lnTo>
                      <a:pt x="2692" y="408"/>
                    </a:lnTo>
                    <a:lnTo>
                      <a:pt x="2689" y="417"/>
                    </a:lnTo>
                    <a:lnTo>
                      <a:pt x="2686" y="425"/>
                    </a:lnTo>
                    <a:lnTo>
                      <a:pt x="2686" y="425"/>
                    </a:lnTo>
                    <a:lnTo>
                      <a:pt x="2682" y="434"/>
                    </a:lnTo>
                    <a:lnTo>
                      <a:pt x="2677" y="442"/>
                    </a:lnTo>
                    <a:lnTo>
                      <a:pt x="2672" y="449"/>
                    </a:lnTo>
                    <a:lnTo>
                      <a:pt x="2666" y="456"/>
                    </a:lnTo>
                    <a:lnTo>
                      <a:pt x="2659" y="462"/>
                    </a:lnTo>
                    <a:lnTo>
                      <a:pt x="2653" y="468"/>
                    </a:lnTo>
                    <a:lnTo>
                      <a:pt x="2638" y="476"/>
                    </a:lnTo>
                    <a:lnTo>
                      <a:pt x="2621" y="480"/>
                    </a:lnTo>
                    <a:lnTo>
                      <a:pt x="2612" y="482"/>
                    </a:lnTo>
                    <a:lnTo>
                      <a:pt x="2603" y="483"/>
                    </a:lnTo>
                    <a:lnTo>
                      <a:pt x="2594" y="483"/>
                    </a:lnTo>
                    <a:lnTo>
                      <a:pt x="2586" y="482"/>
                    </a:lnTo>
                    <a:lnTo>
                      <a:pt x="2577" y="479"/>
                    </a:lnTo>
                    <a:lnTo>
                      <a:pt x="2567" y="476"/>
                    </a:lnTo>
                    <a:lnTo>
                      <a:pt x="2567" y="476"/>
                    </a:lnTo>
                    <a:lnTo>
                      <a:pt x="2562" y="473"/>
                    </a:lnTo>
                    <a:lnTo>
                      <a:pt x="2560" y="47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360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Freeform 7"/>
              <p:cNvSpPr>
                <a:spLocks/>
              </p:cNvSpPr>
              <p:nvPr/>
            </p:nvSpPr>
            <p:spPr bwMode="auto">
              <a:xfrm>
                <a:off x="4564063" y="628088"/>
                <a:ext cx="312738" cy="4458824"/>
              </a:xfrm>
              <a:custGeom>
                <a:avLst/>
                <a:gdLst/>
                <a:ahLst/>
                <a:cxnLst>
                  <a:cxn ang="0">
                    <a:pos x="85" y="8177"/>
                  </a:cxn>
                  <a:cxn ang="0">
                    <a:pos x="198" y="7659"/>
                  </a:cxn>
                  <a:cxn ang="0">
                    <a:pos x="268" y="7269"/>
                  </a:cxn>
                  <a:cxn ang="0">
                    <a:pos x="336" y="6747"/>
                  </a:cxn>
                  <a:cxn ang="0">
                    <a:pos x="357" y="6422"/>
                  </a:cxn>
                  <a:cxn ang="0">
                    <a:pos x="357" y="6228"/>
                  </a:cxn>
                  <a:cxn ang="0">
                    <a:pos x="342" y="6039"/>
                  </a:cxn>
                  <a:cxn ang="0">
                    <a:pos x="315" y="5888"/>
                  </a:cxn>
                  <a:cxn ang="0">
                    <a:pos x="275" y="5719"/>
                  </a:cxn>
                  <a:cxn ang="0">
                    <a:pos x="203" y="5320"/>
                  </a:cxn>
                  <a:cxn ang="0">
                    <a:pos x="147" y="4918"/>
                  </a:cxn>
                  <a:cxn ang="0">
                    <a:pos x="87" y="4383"/>
                  </a:cxn>
                  <a:cxn ang="0">
                    <a:pos x="52" y="3982"/>
                  </a:cxn>
                  <a:cxn ang="0">
                    <a:pos x="18" y="3445"/>
                  </a:cxn>
                  <a:cxn ang="0">
                    <a:pos x="4" y="3042"/>
                  </a:cxn>
                  <a:cxn ang="0">
                    <a:pos x="3" y="2504"/>
                  </a:cxn>
                  <a:cxn ang="0">
                    <a:pos x="22" y="2100"/>
                  </a:cxn>
                  <a:cxn ang="0">
                    <a:pos x="61" y="1765"/>
                  </a:cxn>
                  <a:cxn ang="0">
                    <a:pos x="99" y="1564"/>
                  </a:cxn>
                  <a:cxn ang="0">
                    <a:pos x="134" y="1433"/>
                  </a:cxn>
                  <a:cxn ang="0">
                    <a:pos x="179" y="1306"/>
                  </a:cxn>
                  <a:cxn ang="0">
                    <a:pos x="257" y="1051"/>
                  </a:cxn>
                  <a:cxn ang="0">
                    <a:pos x="299" y="856"/>
                  </a:cxn>
                  <a:cxn ang="0">
                    <a:pos x="333" y="592"/>
                  </a:cxn>
                  <a:cxn ang="0">
                    <a:pos x="336" y="393"/>
                  </a:cxn>
                  <a:cxn ang="0">
                    <a:pos x="316" y="194"/>
                  </a:cxn>
                  <a:cxn ang="0">
                    <a:pos x="288" y="64"/>
                  </a:cxn>
                  <a:cxn ang="0">
                    <a:pos x="280" y="31"/>
                  </a:cxn>
                  <a:cxn ang="0">
                    <a:pos x="318" y="160"/>
                  </a:cxn>
                  <a:cxn ang="0">
                    <a:pos x="345" y="325"/>
                  </a:cxn>
                  <a:cxn ang="0">
                    <a:pos x="357" y="526"/>
                  </a:cxn>
                  <a:cxn ang="0">
                    <a:pos x="340" y="795"/>
                  </a:cxn>
                  <a:cxn ang="0">
                    <a:pos x="296" y="1061"/>
                  </a:cxn>
                  <a:cxn ang="0">
                    <a:pos x="247" y="1257"/>
                  </a:cxn>
                  <a:cxn ang="0">
                    <a:pos x="198" y="1417"/>
                  </a:cxn>
                  <a:cxn ang="0">
                    <a:pos x="158" y="1577"/>
                  </a:cxn>
                  <a:cxn ang="0">
                    <a:pos x="130" y="1773"/>
                  </a:cxn>
                  <a:cxn ang="0">
                    <a:pos x="104" y="2104"/>
                  </a:cxn>
                  <a:cxn ang="0">
                    <a:pos x="100" y="2504"/>
                  </a:cxn>
                  <a:cxn ang="0">
                    <a:pos x="121" y="3036"/>
                  </a:cxn>
                  <a:cxn ang="0">
                    <a:pos x="151" y="3436"/>
                  </a:cxn>
                  <a:cxn ang="0">
                    <a:pos x="205" y="3966"/>
                  </a:cxn>
                  <a:cxn ang="0">
                    <a:pos x="256" y="4363"/>
                  </a:cxn>
                  <a:cxn ang="0">
                    <a:pos x="335" y="4892"/>
                  </a:cxn>
                  <a:cxn ang="0">
                    <a:pos x="405" y="5284"/>
                  </a:cxn>
                  <a:cxn ang="0">
                    <a:pos x="507" y="5734"/>
                  </a:cxn>
                  <a:cxn ang="0">
                    <a:pos x="544" y="5864"/>
                  </a:cxn>
                  <a:cxn ang="0">
                    <a:pos x="573" y="6005"/>
                  </a:cxn>
                  <a:cxn ang="0">
                    <a:pos x="597" y="6215"/>
                  </a:cxn>
                  <a:cxn ang="0">
                    <a:pos x="604" y="6423"/>
                  </a:cxn>
                  <a:cxn ang="0">
                    <a:pos x="597" y="6766"/>
                  </a:cxn>
                  <a:cxn ang="0">
                    <a:pos x="547" y="7309"/>
                  </a:cxn>
                  <a:cxn ang="0">
                    <a:pos x="490" y="7712"/>
                  </a:cxn>
                  <a:cxn ang="0">
                    <a:pos x="395" y="8246"/>
                  </a:cxn>
                  <a:cxn ang="0">
                    <a:pos x="335" y="8528"/>
                  </a:cxn>
                  <a:cxn ang="0">
                    <a:pos x="302" y="8583"/>
                  </a:cxn>
                  <a:cxn ang="0">
                    <a:pos x="253" y="8623"/>
                  </a:cxn>
                  <a:cxn ang="0">
                    <a:pos x="192" y="8640"/>
                  </a:cxn>
                  <a:cxn ang="0">
                    <a:pos x="144" y="8636"/>
                  </a:cxn>
                  <a:cxn ang="0">
                    <a:pos x="83" y="8610"/>
                  </a:cxn>
                  <a:cxn ang="0">
                    <a:pos x="41" y="8565"/>
                  </a:cxn>
                  <a:cxn ang="0">
                    <a:pos x="17" y="8506"/>
                  </a:cxn>
                  <a:cxn ang="0">
                    <a:pos x="18" y="8441"/>
                  </a:cxn>
                </a:cxnLst>
                <a:rect l="0" t="0" r="r" b="b"/>
                <a:pathLst>
                  <a:path w="606" h="8640">
                    <a:moveTo>
                      <a:pt x="21" y="8432"/>
                    </a:moveTo>
                    <a:lnTo>
                      <a:pt x="21" y="8432"/>
                    </a:lnTo>
                    <a:lnTo>
                      <a:pt x="54" y="8305"/>
                    </a:lnTo>
                    <a:lnTo>
                      <a:pt x="85" y="8177"/>
                    </a:lnTo>
                    <a:lnTo>
                      <a:pt x="114" y="8048"/>
                    </a:lnTo>
                    <a:lnTo>
                      <a:pt x="144" y="7919"/>
                    </a:lnTo>
                    <a:lnTo>
                      <a:pt x="171" y="7789"/>
                    </a:lnTo>
                    <a:lnTo>
                      <a:pt x="198" y="7659"/>
                    </a:lnTo>
                    <a:lnTo>
                      <a:pt x="223" y="7529"/>
                    </a:lnTo>
                    <a:lnTo>
                      <a:pt x="246" y="7399"/>
                    </a:lnTo>
                    <a:lnTo>
                      <a:pt x="246" y="7399"/>
                    </a:lnTo>
                    <a:lnTo>
                      <a:pt x="268" y="7269"/>
                    </a:lnTo>
                    <a:lnTo>
                      <a:pt x="288" y="7139"/>
                    </a:lnTo>
                    <a:lnTo>
                      <a:pt x="306" y="7008"/>
                    </a:lnTo>
                    <a:lnTo>
                      <a:pt x="323" y="6878"/>
                    </a:lnTo>
                    <a:lnTo>
                      <a:pt x="336" y="6747"/>
                    </a:lnTo>
                    <a:lnTo>
                      <a:pt x="347" y="6617"/>
                    </a:lnTo>
                    <a:lnTo>
                      <a:pt x="352" y="6552"/>
                    </a:lnTo>
                    <a:lnTo>
                      <a:pt x="354" y="6487"/>
                    </a:lnTo>
                    <a:lnTo>
                      <a:pt x="357" y="6422"/>
                    </a:lnTo>
                    <a:lnTo>
                      <a:pt x="359" y="6357"/>
                    </a:lnTo>
                    <a:lnTo>
                      <a:pt x="359" y="6357"/>
                    </a:lnTo>
                    <a:lnTo>
                      <a:pt x="359" y="6292"/>
                    </a:lnTo>
                    <a:lnTo>
                      <a:pt x="357" y="6228"/>
                    </a:lnTo>
                    <a:lnTo>
                      <a:pt x="353" y="6165"/>
                    </a:lnTo>
                    <a:lnTo>
                      <a:pt x="349" y="6101"/>
                    </a:lnTo>
                    <a:lnTo>
                      <a:pt x="349" y="6101"/>
                    </a:lnTo>
                    <a:lnTo>
                      <a:pt x="342" y="6039"/>
                    </a:lnTo>
                    <a:lnTo>
                      <a:pt x="333" y="5977"/>
                    </a:lnTo>
                    <a:lnTo>
                      <a:pt x="333" y="5977"/>
                    </a:lnTo>
                    <a:lnTo>
                      <a:pt x="322" y="5917"/>
                    </a:lnTo>
                    <a:lnTo>
                      <a:pt x="315" y="5888"/>
                    </a:lnTo>
                    <a:lnTo>
                      <a:pt x="306" y="5855"/>
                    </a:lnTo>
                    <a:lnTo>
                      <a:pt x="306" y="5855"/>
                    </a:lnTo>
                    <a:lnTo>
                      <a:pt x="291" y="5787"/>
                    </a:lnTo>
                    <a:lnTo>
                      <a:pt x="275" y="5719"/>
                    </a:lnTo>
                    <a:lnTo>
                      <a:pt x="263" y="5653"/>
                    </a:lnTo>
                    <a:lnTo>
                      <a:pt x="250" y="5587"/>
                    </a:lnTo>
                    <a:lnTo>
                      <a:pt x="226" y="5452"/>
                    </a:lnTo>
                    <a:lnTo>
                      <a:pt x="203" y="5320"/>
                    </a:lnTo>
                    <a:lnTo>
                      <a:pt x="203" y="5320"/>
                    </a:lnTo>
                    <a:lnTo>
                      <a:pt x="183" y="5185"/>
                    </a:lnTo>
                    <a:lnTo>
                      <a:pt x="165" y="5053"/>
                    </a:lnTo>
                    <a:lnTo>
                      <a:pt x="147" y="4918"/>
                    </a:lnTo>
                    <a:lnTo>
                      <a:pt x="131" y="4784"/>
                    </a:lnTo>
                    <a:lnTo>
                      <a:pt x="116" y="4651"/>
                    </a:lnTo>
                    <a:lnTo>
                      <a:pt x="100" y="4517"/>
                    </a:lnTo>
                    <a:lnTo>
                      <a:pt x="87" y="4383"/>
                    </a:lnTo>
                    <a:lnTo>
                      <a:pt x="75" y="4250"/>
                    </a:lnTo>
                    <a:lnTo>
                      <a:pt x="75" y="4250"/>
                    </a:lnTo>
                    <a:lnTo>
                      <a:pt x="63" y="4116"/>
                    </a:lnTo>
                    <a:lnTo>
                      <a:pt x="52" y="3982"/>
                    </a:lnTo>
                    <a:lnTo>
                      <a:pt x="42" y="3847"/>
                    </a:lnTo>
                    <a:lnTo>
                      <a:pt x="32" y="3713"/>
                    </a:lnTo>
                    <a:lnTo>
                      <a:pt x="25" y="3579"/>
                    </a:lnTo>
                    <a:lnTo>
                      <a:pt x="18" y="3445"/>
                    </a:lnTo>
                    <a:lnTo>
                      <a:pt x="13" y="3310"/>
                    </a:lnTo>
                    <a:lnTo>
                      <a:pt x="7" y="3176"/>
                    </a:lnTo>
                    <a:lnTo>
                      <a:pt x="7" y="3176"/>
                    </a:lnTo>
                    <a:lnTo>
                      <a:pt x="4" y="3042"/>
                    </a:lnTo>
                    <a:lnTo>
                      <a:pt x="1" y="2906"/>
                    </a:lnTo>
                    <a:lnTo>
                      <a:pt x="0" y="2772"/>
                    </a:lnTo>
                    <a:lnTo>
                      <a:pt x="1" y="2638"/>
                    </a:lnTo>
                    <a:lnTo>
                      <a:pt x="3" y="2504"/>
                    </a:lnTo>
                    <a:lnTo>
                      <a:pt x="7" y="2368"/>
                    </a:lnTo>
                    <a:lnTo>
                      <a:pt x="14" y="2234"/>
                    </a:lnTo>
                    <a:lnTo>
                      <a:pt x="22" y="2100"/>
                    </a:lnTo>
                    <a:lnTo>
                      <a:pt x="22" y="2100"/>
                    </a:lnTo>
                    <a:lnTo>
                      <a:pt x="35" y="1965"/>
                    </a:lnTo>
                    <a:lnTo>
                      <a:pt x="42" y="1898"/>
                    </a:lnTo>
                    <a:lnTo>
                      <a:pt x="51" y="1831"/>
                    </a:lnTo>
                    <a:lnTo>
                      <a:pt x="61" y="1765"/>
                    </a:lnTo>
                    <a:lnTo>
                      <a:pt x="72" y="1697"/>
                    </a:lnTo>
                    <a:lnTo>
                      <a:pt x="85" y="1631"/>
                    </a:lnTo>
                    <a:lnTo>
                      <a:pt x="99" y="1564"/>
                    </a:lnTo>
                    <a:lnTo>
                      <a:pt x="99" y="1564"/>
                    </a:lnTo>
                    <a:lnTo>
                      <a:pt x="116" y="1498"/>
                    </a:lnTo>
                    <a:lnTo>
                      <a:pt x="124" y="1465"/>
                    </a:lnTo>
                    <a:lnTo>
                      <a:pt x="134" y="1433"/>
                    </a:lnTo>
                    <a:lnTo>
                      <a:pt x="134" y="1433"/>
                    </a:lnTo>
                    <a:lnTo>
                      <a:pt x="145" y="1400"/>
                    </a:lnTo>
                    <a:lnTo>
                      <a:pt x="157" y="1369"/>
                    </a:lnTo>
                    <a:lnTo>
                      <a:pt x="179" y="1306"/>
                    </a:lnTo>
                    <a:lnTo>
                      <a:pt x="179" y="1306"/>
                    </a:lnTo>
                    <a:lnTo>
                      <a:pt x="200" y="1243"/>
                    </a:lnTo>
                    <a:lnTo>
                      <a:pt x="220" y="1180"/>
                    </a:lnTo>
                    <a:lnTo>
                      <a:pt x="239" y="1116"/>
                    </a:lnTo>
                    <a:lnTo>
                      <a:pt x="257" y="1051"/>
                    </a:lnTo>
                    <a:lnTo>
                      <a:pt x="257" y="1051"/>
                    </a:lnTo>
                    <a:lnTo>
                      <a:pt x="272" y="986"/>
                    </a:lnTo>
                    <a:lnTo>
                      <a:pt x="287" y="921"/>
                    </a:lnTo>
                    <a:lnTo>
                      <a:pt x="299" y="856"/>
                    </a:lnTo>
                    <a:lnTo>
                      <a:pt x="311" y="791"/>
                    </a:lnTo>
                    <a:lnTo>
                      <a:pt x="321" y="725"/>
                    </a:lnTo>
                    <a:lnTo>
                      <a:pt x="328" y="658"/>
                    </a:lnTo>
                    <a:lnTo>
                      <a:pt x="333" y="592"/>
                    </a:lnTo>
                    <a:lnTo>
                      <a:pt x="336" y="526"/>
                    </a:lnTo>
                    <a:lnTo>
                      <a:pt x="336" y="526"/>
                    </a:lnTo>
                    <a:lnTo>
                      <a:pt x="337" y="459"/>
                    </a:lnTo>
                    <a:lnTo>
                      <a:pt x="336" y="393"/>
                    </a:lnTo>
                    <a:lnTo>
                      <a:pt x="332" y="326"/>
                    </a:lnTo>
                    <a:lnTo>
                      <a:pt x="326" y="260"/>
                    </a:lnTo>
                    <a:lnTo>
                      <a:pt x="326" y="260"/>
                    </a:lnTo>
                    <a:lnTo>
                      <a:pt x="316" y="194"/>
                    </a:lnTo>
                    <a:lnTo>
                      <a:pt x="311" y="161"/>
                    </a:lnTo>
                    <a:lnTo>
                      <a:pt x="305" y="127"/>
                    </a:lnTo>
                    <a:lnTo>
                      <a:pt x="296" y="95"/>
                    </a:lnTo>
                    <a:lnTo>
                      <a:pt x="288" y="64"/>
                    </a:lnTo>
                    <a:lnTo>
                      <a:pt x="278" y="31"/>
                    </a:lnTo>
                    <a:lnTo>
                      <a:pt x="267" y="0"/>
                    </a:lnTo>
                    <a:lnTo>
                      <a:pt x="267" y="0"/>
                    </a:lnTo>
                    <a:lnTo>
                      <a:pt x="280" y="31"/>
                    </a:lnTo>
                    <a:lnTo>
                      <a:pt x="291" y="62"/>
                    </a:lnTo>
                    <a:lnTo>
                      <a:pt x="301" y="95"/>
                    </a:lnTo>
                    <a:lnTo>
                      <a:pt x="309" y="127"/>
                    </a:lnTo>
                    <a:lnTo>
                      <a:pt x="318" y="160"/>
                    </a:lnTo>
                    <a:lnTo>
                      <a:pt x="325" y="192"/>
                    </a:lnTo>
                    <a:lnTo>
                      <a:pt x="336" y="259"/>
                    </a:lnTo>
                    <a:lnTo>
                      <a:pt x="336" y="259"/>
                    </a:lnTo>
                    <a:lnTo>
                      <a:pt x="345" y="325"/>
                    </a:lnTo>
                    <a:lnTo>
                      <a:pt x="352" y="391"/>
                    </a:lnTo>
                    <a:lnTo>
                      <a:pt x="356" y="459"/>
                    </a:lnTo>
                    <a:lnTo>
                      <a:pt x="357" y="526"/>
                    </a:lnTo>
                    <a:lnTo>
                      <a:pt x="357" y="526"/>
                    </a:lnTo>
                    <a:lnTo>
                      <a:pt x="356" y="593"/>
                    </a:lnTo>
                    <a:lnTo>
                      <a:pt x="353" y="661"/>
                    </a:lnTo>
                    <a:lnTo>
                      <a:pt x="347" y="728"/>
                    </a:lnTo>
                    <a:lnTo>
                      <a:pt x="340" y="795"/>
                    </a:lnTo>
                    <a:lnTo>
                      <a:pt x="332" y="862"/>
                    </a:lnTo>
                    <a:lnTo>
                      <a:pt x="322" y="928"/>
                    </a:lnTo>
                    <a:lnTo>
                      <a:pt x="311" y="995"/>
                    </a:lnTo>
                    <a:lnTo>
                      <a:pt x="296" y="1061"/>
                    </a:lnTo>
                    <a:lnTo>
                      <a:pt x="296" y="1061"/>
                    </a:lnTo>
                    <a:lnTo>
                      <a:pt x="281" y="1126"/>
                    </a:lnTo>
                    <a:lnTo>
                      <a:pt x="265" y="1193"/>
                    </a:lnTo>
                    <a:lnTo>
                      <a:pt x="247" y="1257"/>
                    </a:lnTo>
                    <a:lnTo>
                      <a:pt x="227" y="1322"/>
                    </a:lnTo>
                    <a:lnTo>
                      <a:pt x="227" y="1322"/>
                    </a:lnTo>
                    <a:lnTo>
                      <a:pt x="207" y="1386"/>
                    </a:lnTo>
                    <a:lnTo>
                      <a:pt x="198" y="1417"/>
                    </a:lnTo>
                    <a:lnTo>
                      <a:pt x="188" y="1448"/>
                    </a:lnTo>
                    <a:lnTo>
                      <a:pt x="188" y="1448"/>
                    </a:lnTo>
                    <a:lnTo>
                      <a:pt x="172" y="1513"/>
                    </a:lnTo>
                    <a:lnTo>
                      <a:pt x="158" y="1577"/>
                    </a:lnTo>
                    <a:lnTo>
                      <a:pt x="158" y="1577"/>
                    </a:lnTo>
                    <a:lnTo>
                      <a:pt x="147" y="1642"/>
                    </a:lnTo>
                    <a:lnTo>
                      <a:pt x="137" y="1708"/>
                    </a:lnTo>
                    <a:lnTo>
                      <a:pt x="130" y="1773"/>
                    </a:lnTo>
                    <a:lnTo>
                      <a:pt x="123" y="1840"/>
                    </a:lnTo>
                    <a:lnTo>
                      <a:pt x="116" y="1906"/>
                    </a:lnTo>
                    <a:lnTo>
                      <a:pt x="111" y="1971"/>
                    </a:lnTo>
                    <a:lnTo>
                      <a:pt x="104" y="2104"/>
                    </a:lnTo>
                    <a:lnTo>
                      <a:pt x="104" y="2104"/>
                    </a:lnTo>
                    <a:lnTo>
                      <a:pt x="102" y="2238"/>
                    </a:lnTo>
                    <a:lnTo>
                      <a:pt x="100" y="2371"/>
                    </a:lnTo>
                    <a:lnTo>
                      <a:pt x="100" y="2504"/>
                    </a:lnTo>
                    <a:lnTo>
                      <a:pt x="103" y="2637"/>
                    </a:lnTo>
                    <a:lnTo>
                      <a:pt x="107" y="2771"/>
                    </a:lnTo>
                    <a:lnTo>
                      <a:pt x="114" y="2904"/>
                    </a:lnTo>
                    <a:lnTo>
                      <a:pt x="121" y="3036"/>
                    </a:lnTo>
                    <a:lnTo>
                      <a:pt x="130" y="3169"/>
                    </a:lnTo>
                    <a:lnTo>
                      <a:pt x="130" y="3169"/>
                    </a:lnTo>
                    <a:lnTo>
                      <a:pt x="140" y="3303"/>
                    </a:lnTo>
                    <a:lnTo>
                      <a:pt x="151" y="3436"/>
                    </a:lnTo>
                    <a:lnTo>
                      <a:pt x="162" y="3569"/>
                    </a:lnTo>
                    <a:lnTo>
                      <a:pt x="176" y="3702"/>
                    </a:lnTo>
                    <a:lnTo>
                      <a:pt x="191" y="3835"/>
                    </a:lnTo>
                    <a:lnTo>
                      <a:pt x="205" y="3966"/>
                    </a:lnTo>
                    <a:lnTo>
                      <a:pt x="220" y="4099"/>
                    </a:lnTo>
                    <a:lnTo>
                      <a:pt x="237" y="4232"/>
                    </a:lnTo>
                    <a:lnTo>
                      <a:pt x="237" y="4232"/>
                    </a:lnTo>
                    <a:lnTo>
                      <a:pt x="256" y="4363"/>
                    </a:lnTo>
                    <a:lnTo>
                      <a:pt x="274" y="4496"/>
                    </a:lnTo>
                    <a:lnTo>
                      <a:pt x="292" y="4627"/>
                    </a:lnTo>
                    <a:lnTo>
                      <a:pt x="313" y="4760"/>
                    </a:lnTo>
                    <a:lnTo>
                      <a:pt x="335" y="4892"/>
                    </a:lnTo>
                    <a:lnTo>
                      <a:pt x="357" y="5022"/>
                    </a:lnTo>
                    <a:lnTo>
                      <a:pt x="381" y="5153"/>
                    </a:lnTo>
                    <a:lnTo>
                      <a:pt x="405" y="5284"/>
                    </a:lnTo>
                    <a:lnTo>
                      <a:pt x="405" y="5284"/>
                    </a:lnTo>
                    <a:lnTo>
                      <a:pt x="432" y="5413"/>
                    </a:lnTo>
                    <a:lnTo>
                      <a:pt x="460" y="5543"/>
                    </a:lnTo>
                    <a:lnTo>
                      <a:pt x="490" y="5670"/>
                    </a:lnTo>
                    <a:lnTo>
                      <a:pt x="507" y="5734"/>
                    </a:lnTo>
                    <a:lnTo>
                      <a:pt x="524" y="5796"/>
                    </a:lnTo>
                    <a:lnTo>
                      <a:pt x="534" y="5828"/>
                    </a:lnTo>
                    <a:lnTo>
                      <a:pt x="544" y="5864"/>
                    </a:lnTo>
                    <a:lnTo>
                      <a:pt x="544" y="5864"/>
                    </a:lnTo>
                    <a:lnTo>
                      <a:pt x="552" y="5899"/>
                    </a:lnTo>
                    <a:lnTo>
                      <a:pt x="559" y="5934"/>
                    </a:lnTo>
                    <a:lnTo>
                      <a:pt x="559" y="5934"/>
                    </a:lnTo>
                    <a:lnTo>
                      <a:pt x="573" y="6005"/>
                    </a:lnTo>
                    <a:lnTo>
                      <a:pt x="583" y="6076"/>
                    </a:lnTo>
                    <a:lnTo>
                      <a:pt x="583" y="6076"/>
                    </a:lnTo>
                    <a:lnTo>
                      <a:pt x="590" y="6145"/>
                    </a:lnTo>
                    <a:lnTo>
                      <a:pt x="597" y="6215"/>
                    </a:lnTo>
                    <a:lnTo>
                      <a:pt x="602" y="6285"/>
                    </a:lnTo>
                    <a:lnTo>
                      <a:pt x="604" y="6354"/>
                    </a:lnTo>
                    <a:lnTo>
                      <a:pt x="604" y="6354"/>
                    </a:lnTo>
                    <a:lnTo>
                      <a:pt x="604" y="6423"/>
                    </a:lnTo>
                    <a:lnTo>
                      <a:pt x="606" y="6492"/>
                    </a:lnTo>
                    <a:lnTo>
                      <a:pt x="604" y="6562"/>
                    </a:lnTo>
                    <a:lnTo>
                      <a:pt x="603" y="6629"/>
                    </a:lnTo>
                    <a:lnTo>
                      <a:pt x="597" y="6766"/>
                    </a:lnTo>
                    <a:lnTo>
                      <a:pt x="588" y="6902"/>
                    </a:lnTo>
                    <a:lnTo>
                      <a:pt x="576" y="7039"/>
                    </a:lnTo>
                    <a:lnTo>
                      <a:pt x="562" y="7173"/>
                    </a:lnTo>
                    <a:lnTo>
                      <a:pt x="547" y="7309"/>
                    </a:lnTo>
                    <a:lnTo>
                      <a:pt x="530" y="7443"/>
                    </a:lnTo>
                    <a:lnTo>
                      <a:pt x="530" y="7443"/>
                    </a:lnTo>
                    <a:lnTo>
                      <a:pt x="511" y="7577"/>
                    </a:lnTo>
                    <a:lnTo>
                      <a:pt x="490" y="7712"/>
                    </a:lnTo>
                    <a:lnTo>
                      <a:pt x="469" y="7846"/>
                    </a:lnTo>
                    <a:lnTo>
                      <a:pt x="445" y="7979"/>
                    </a:lnTo>
                    <a:lnTo>
                      <a:pt x="421" y="8112"/>
                    </a:lnTo>
                    <a:lnTo>
                      <a:pt x="395" y="8246"/>
                    </a:lnTo>
                    <a:lnTo>
                      <a:pt x="367" y="8379"/>
                    </a:lnTo>
                    <a:lnTo>
                      <a:pt x="339" y="8511"/>
                    </a:lnTo>
                    <a:lnTo>
                      <a:pt x="339" y="8511"/>
                    </a:lnTo>
                    <a:lnTo>
                      <a:pt x="335" y="8528"/>
                    </a:lnTo>
                    <a:lnTo>
                      <a:pt x="329" y="8544"/>
                    </a:lnTo>
                    <a:lnTo>
                      <a:pt x="321" y="8558"/>
                    </a:lnTo>
                    <a:lnTo>
                      <a:pt x="312" y="8571"/>
                    </a:lnTo>
                    <a:lnTo>
                      <a:pt x="302" y="8583"/>
                    </a:lnTo>
                    <a:lnTo>
                      <a:pt x="292" y="8595"/>
                    </a:lnTo>
                    <a:lnTo>
                      <a:pt x="280" y="8606"/>
                    </a:lnTo>
                    <a:lnTo>
                      <a:pt x="267" y="8615"/>
                    </a:lnTo>
                    <a:lnTo>
                      <a:pt x="253" y="8623"/>
                    </a:lnTo>
                    <a:lnTo>
                      <a:pt x="239" y="8629"/>
                    </a:lnTo>
                    <a:lnTo>
                      <a:pt x="224" y="8634"/>
                    </a:lnTo>
                    <a:lnTo>
                      <a:pt x="209" y="8637"/>
                    </a:lnTo>
                    <a:lnTo>
                      <a:pt x="192" y="8640"/>
                    </a:lnTo>
                    <a:lnTo>
                      <a:pt x="176" y="8640"/>
                    </a:lnTo>
                    <a:lnTo>
                      <a:pt x="159" y="8639"/>
                    </a:lnTo>
                    <a:lnTo>
                      <a:pt x="144" y="8636"/>
                    </a:lnTo>
                    <a:lnTo>
                      <a:pt x="144" y="8636"/>
                    </a:lnTo>
                    <a:lnTo>
                      <a:pt x="127" y="8632"/>
                    </a:lnTo>
                    <a:lnTo>
                      <a:pt x="111" y="8626"/>
                    </a:lnTo>
                    <a:lnTo>
                      <a:pt x="97" y="8619"/>
                    </a:lnTo>
                    <a:lnTo>
                      <a:pt x="83" y="8610"/>
                    </a:lnTo>
                    <a:lnTo>
                      <a:pt x="72" y="8600"/>
                    </a:lnTo>
                    <a:lnTo>
                      <a:pt x="59" y="8589"/>
                    </a:lnTo>
                    <a:lnTo>
                      <a:pt x="49" y="8578"/>
                    </a:lnTo>
                    <a:lnTo>
                      <a:pt x="41" y="8565"/>
                    </a:lnTo>
                    <a:lnTo>
                      <a:pt x="32" y="8551"/>
                    </a:lnTo>
                    <a:lnTo>
                      <a:pt x="27" y="8537"/>
                    </a:lnTo>
                    <a:lnTo>
                      <a:pt x="21" y="8521"/>
                    </a:lnTo>
                    <a:lnTo>
                      <a:pt x="17" y="8506"/>
                    </a:lnTo>
                    <a:lnTo>
                      <a:pt x="15" y="8490"/>
                    </a:lnTo>
                    <a:lnTo>
                      <a:pt x="15" y="8473"/>
                    </a:lnTo>
                    <a:lnTo>
                      <a:pt x="15" y="8458"/>
                    </a:lnTo>
                    <a:lnTo>
                      <a:pt x="18" y="8441"/>
                    </a:lnTo>
                    <a:lnTo>
                      <a:pt x="18" y="8441"/>
                    </a:lnTo>
                    <a:lnTo>
                      <a:pt x="20" y="8435"/>
                    </a:lnTo>
                    <a:lnTo>
                      <a:pt x="21" y="843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96" name="Group 165"/>
              <p:cNvGrpSpPr/>
              <p:nvPr/>
            </p:nvGrpSpPr>
            <p:grpSpPr>
              <a:xfrm rot="287009">
                <a:off x="4839585" y="3404730"/>
                <a:ext cx="691194" cy="654470"/>
                <a:chOff x="707853" y="22066"/>
                <a:chExt cx="7200902" cy="6818311"/>
              </a:xfrm>
            </p:grpSpPr>
            <p:sp>
              <p:nvSpPr>
                <p:cNvPr id="210" name="Freeform 5"/>
                <p:cNvSpPr>
                  <a:spLocks/>
                </p:cNvSpPr>
                <p:nvPr/>
              </p:nvSpPr>
              <p:spPr bwMode="auto">
                <a:xfrm>
                  <a:off x="1152890" y="118645"/>
                  <a:ext cx="6586538" cy="6713537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6"/>
                <p:cNvSpPr>
                  <a:spLocks/>
                </p:cNvSpPr>
                <p:nvPr/>
              </p:nvSpPr>
              <p:spPr bwMode="auto">
                <a:xfrm>
                  <a:off x="707853" y="22066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97" name="Group 168"/>
              <p:cNvGrpSpPr/>
              <p:nvPr/>
            </p:nvGrpSpPr>
            <p:grpSpPr>
              <a:xfrm rot="19919584">
                <a:off x="4566241" y="1541119"/>
                <a:ext cx="383462" cy="160775"/>
                <a:chOff x="793750" y="0"/>
                <a:chExt cx="7556501" cy="2116991"/>
              </a:xfrm>
            </p:grpSpPr>
            <p:sp>
              <p:nvSpPr>
                <p:cNvPr id="208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98" name="Freeform 8"/>
              <p:cNvSpPr>
                <a:spLocks/>
              </p:cNvSpPr>
              <p:nvPr/>
            </p:nvSpPr>
            <p:spPr bwMode="auto">
              <a:xfrm>
                <a:off x="4697413" y="2971800"/>
                <a:ext cx="1010145" cy="342900"/>
              </a:xfrm>
              <a:custGeom>
                <a:avLst/>
                <a:gdLst/>
                <a:ahLst/>
                <a:cxnLst>
                  <a:cxn ang="0">
                    <a:pos x="38" y="785"/>
                  </a:cxn>
                  <a:cxn ang="0">
                    <a:pos x="90" y="735"/>
                  </a:cxn>
                  <a:cxn ang="0">
                    <a:pos x="165" y="679"/>
                  </a:cxn>
                  <a:cxn ang="0">
                    <a:pos x="281" y="602"/>
                  </a:cxn>
                  <a:cxn ang="0">
                    <a:pos x="361" y="559"/>
                  </a:cxn>
                  <a:cxn ang="0">
                    <a:pos x="486" y="501"/>
                  </a:cxn>
                  <a:cxn ang="0">
                    <a:pos x="613" y="451"/>
                  </a:cxn>
                  <a:cxn ang="0">
                    <a:pos x="699" y="424"/>
                  </a:cxn>
                  <a:cxn ang="0">
                    <a:pos x="830" y="390"/>
                  </a:cxn>
                  <a:cxn ang="0">
                    <a:pos x="1008" y="356"/>
                  </a:cxn>
                  <a:cxn ang="0">
                    <a:pos x="1275" y="330"/>
                  </a:cxn>
                  <a:cxn ang="0">
                    <a:pos x="1452" y="323"/>
                  </a:cxn>
                  <a:cxn ang="0">
                    <a:pos x="1715" y="300"/>
                  </a:cxn>
                  <a:cxn ang="0">
                    <a:pos x="1975" y="258"/>
                  </a:cxn>
                  <a:cxn ang="0">
                    <a:pos x="2146" y="219"/>
                  </a:cxn>
                  <a:cxn ang="0">
                    <a:pos x="2399" y="143"/>
                  </a:cxn>
                  <a:cxn ang="0">
                    <a:pos x="2523" y="96"/>
                  </a:cxn>
                  <a:cxn ang="0">
                    <a:pos x="2643" y="43"/>
                  </a:cxn>
                  <a:cxn ang="0">
                    <a:pos x="2721" y="0"/>
                  </a:cxn>
                  <a:cxn ang="0">
                    <a:pos x="2606" y="68"/>
                  </a:cxn>
                  <a:cxn ang="0">
                    <a:pos x="2486" y="125"/>
                  </a:cxn>
                  <a:cxn ang="0">
                    <a:pos x="2322" y="193"/>
                  </a:cxn>
                  <a:cxn ang="0">
                    <a:pos x="2069" y="275"/>
                  </a:cxn>
                  <a:cxn ang="0">
                    <a:pos x="1897" y="318"/>
                  </a:cxn>
                  <a:cxn ang="0">
                    <a:pos x="1634" y="368"/>
                  </a:cxn>
                  <a:cxn ang="0">
                    <a:pos x="1370" y="400"/>
                  </a:cxn>
                  <a:cxn ang="0">
                    <a:pos x="1195" y="417"/>
                  </a:cxn>
                  <a:cxn ang="0">
                    <a:pos x="939" y="465"/>
                  </a:cxn>
                  <a:cxn ang="0">
                    <a:pos x="774" y="512"/>
                  </a:cxn>
                  <a:cxn ang="0">
                    <a:pos x="692" y="540"/>
                  </a:cxn>
                  <a:cxn ang="0">
                    <a:pos x="573" y="590"/>
                  </a:cxn>
                  <a:cxn ang="0">
                    <a:pos x="459" y="648"/>
                  </a:cxn>
                  <a:cxn ang="0">
                    <a:pos x="385" y="690"/>
                  </a:cxn>
                  <a:cxn ang="0">
                    <a:pos x="281" y="761"/>
                  </a:cxn>
                  <a:cxn ang="0">
                    <a:pos x="215" y="814"/>
                  </a:cxn>
                  <a:cxn ang="0">
                    <a:pos x="155" y="869"/>
                  </a:cxn>
                  <a:cxn ang="0">
                    <a:pos x="130" y="899"/>
                  </a:cxn>
                  <a:cxn ang="0">
                    <a:pos x="94" y="923"/>
                  </a:cxn>
                  <a:cxn ang="0">
                    <a:pos x="53" y="923"/>
                  </a:cxn>
                  <a:cxn ang="0">
                    <a:pos x="27" y="910"/>
                  </a:cxn>
                  <a:cxn ang="0">
                    <a:pos x="3" y="875"/>
                  </a:cxn>
                  <a:cxn ang="0">
                    <a:pos x="3" y="833"/>
                  </a:cxn>
                  <a:cxn ang="0">
                    <a:pos x="17" y="807"/>
                  </a:cxn>
                </a:cxnLst>
                <a:rect l="0" t="0" r="r" b="b"/>
                <a:pathLst>
                  <a:path w="2721" h="926">
                    <a:moveTo>
                      <a:pt x="20" y="804"/>
                    </a:moveTo>
                    <a:lnTo>
                      <a:pt x="20" y="804"/>
                    </a:lnTo>
                    <a:lnTo>
                      <a:pt x="38" y="785"/>
                    </a:lnTo>
                    <a:lnTo>
                      <a:pt x="55" y="768"/>
                    </a:lnTo>
                    <a:lnTo>
                      <a:pt x="90" y="735"/>
                    </a:lnTo>
                    <a:lnTo>
                      <a:pt x="90" y="735"/>
                    </a:lnTo>
                    <a:lnTo>
                      <a:pt x="127" y="705"/>
                    </a:lnTo>
                    <a:lnTo>
                      <a:pt x="165" y="679"/>
                    </a:lnTo>
                    <a:lnTo>
                      <a:pt x="165" y="679"/>
                    </a:lnTo>
                    <a:lnTo>
                      <a:pt x="203" y="652"/>
                    </a:lnTo>
                    <a:lnTo>
                      <a:pt x="241" y="626"/>
                    </a:lnTo>
                    <a:lnTo>
                      <a:pt x="281" y="602"/>
                    </a:lnTo>
                    <a:lnTo>
                      <a:pt x="320" y="580"/>
                    </a:lnTo>
                    <a:lnTo>
                      <a:pt x="320" y="580"/>
                    </a:lnTo>
                    <a:lnTo>
                      <a:pt x="361" y="559"/>
                    </a:lnTo>
                    <a:lnTo>
                      <a:pt x="402" y="537"/>
                    </a:lnTo>
                    <a:lnTo>
                      <a:pt x="443" y="519"/>
                    </a:lnTo>
                    <a:lnTo>
                      <a:pt x="486" y="501"/>
                    </a:lnTo>
                    <a:lnTo>
                      <a:pt x="528" y="482"/>
                    </a:lnTo>
                    <a:lnTo>
                      <a:pt x="571" y="467"/>
                    </a:lnTo>
                    <a:lnTo>
                      <a:pt x="613" y="451"/>
                    </a:lnTo>
                    <a:lnTo>
                      <a:pt x="657" y="437"/>
                    </a:lnTo>
                    <a:lnTo>
                      <a:pt x="657" y="437"/>
                    </a:lnTo>
                    <a:lnTo>
                      <a:pt x="699" y="424"/>
                    </a:lnTo>
                    <a:lnTo>
                      <a:pt x="743" y="412"/>
                    </a:lnTo>
                    <a:lnTo>
                      <a:pt x="787" y="400"/>
                    </a:lnTo>
                    <a:lnTo>
                      <a:pt x="830" y="390"/>
                    </a:lnTo>
                    <a:lnTo>
                      <a:pt x="876" y="380"/>
                    </a:lnTo>
                    <a:lnTo>
                      <a:pt x="919" y="372"/>
                    </a:lnTo>
                    <a:lnTo>
                      <a:pt x="1008" y="356"/>
                    </a:lnTo>
                    <a:lnTo>
                      <a:pt x="1097" y="345"/>
                    </a:lnTo>
                    <a:lnTo>
                      <a:pt x="1186" y="337"/>
                    </a:lnTo>
                    <a:lnTo>
                      <a:pt x="1275" y="330"/>
                    </a:lnTo>
                    <a:lnTo>
                      <a:pt x="1366" y="327"/>
                    </a:lnTo>
                    <a:lnTo>
                      <a:pt x="1366" y="327"/>
                    </a:lnTo>
                    <a:lnTo>
                      <a:pt x="1452" y="323"/>
                    </a:lnTo>
                    <a:lnTo>
                      <a:pt x="1540" y="317"/>
                    </a:lnTo>
                    <a:lnTo>
                      <a:pt x="1627" y="310"/>
                    </a:lnTo>
                    <a:lnTo>
                      <a:pt x="1715" y="300"/>
                    </a:lnTo>
                    <a:lnTo>
                      <a:pt x="1801" y="287"/>
                    </a:lnTo>
                    <a:lnTo>
                      <a:pt x="1889" y="275"/>
                    </a:lnTo>
                    <a:lnTo>
                      <a:pt x="1975" y="258"/>
                    </a:lnTo>
                    <a:lnTo>
                      <a:pt x="2061" y="239"/>
                    </a:lnTo>
                    <a:lnTo>
                      <a:pt x="2061" y="239"/>
                    </a:lnTo>
                    <a:lnTo>
                      <a:pt x="2146" y="219"/>
                    </a:lnTo>
                    <a:lnTo>
                      <a:pt x="2230" y="197"/>
                    </a:lnTo>
                    <a:lnTo>
                      <a:pt x="2315" y="171"/>
                    </a:lnTo>
                    <a:lnTo>
                      <a:pt x="2399" y="143"/>
                    </a:lnTo>
                    <a:lnTo>
                      <a:pt x="2399" y="143"/>
                    </a:lnTo>
                    <a:lnTo>
                      <a:pt x="2482" y="113"/>
                    </a:lnTo>
                    <a:lnTo>
                      <a:pt x="2523" y="96"/>
                    </a:lnTo>
                    <a:lnTo>
                      <a:pt x="2564" y="80"/>
                    </a:lnTo>
                    <a:lnTo>
                      <a:pt x="2603" y="61"/>
                    </a:lnTo>
                    <a:lnTo>
                      <a:pt x="2643" y="43"/>
                    </a:lnTo>
                    <a:lnTo>
                      <a:pt x="2682" y="22"/>
                    </a:lnTo>
                    <a:lnTo>
                      <a:pt x="2721" y="0"/>
                    </a:lnTo>
                    <a:lnTo>
                      <a:pt x="2721" y="0"/>
                    </a:lnTo>
                    <a:lnTo>
                      <a:pt x="2684" y="24"/>
                    </a:lnTo>
                    <a:lnTo>
                      <a:pt x="2646" y="47"/>
                    </a:lnTo>
                    <a:lnTo>
                      <a:pt x="2606" y="68"/>
                    </a:lnTo>
                    <a:lnTo>
                      <a:pt x="2567" y="88"/>
                    </a:lnTo>
                    <a:lnTo>
                      <a:pt x="2527" y="106"/>
                    </a:lnTo>
                    <a:lnTo>
                      <a:pt x="2486" y="125"/>
                    </a:lnTo>
                    <a:lnTo>
                      <a:pt x="2406" y="160"/>
                    </a:lnTo>
                    <a:lnTo>
                      <a:pt x="2406" y="160"/>
                    </a:lnTo>
                    <a:lnTo>
                      <a:pt x="2322" y="193"/>
                    </a:lnTo>
                    <a:lnTo>
                      <a:pt x="2239" y="222"/>
                    </a:lnTo>
                    <a:lnTo>
                      <a:pt x="2154" y="250"/>
                    </a:lnTo>
                    <a:lnTo>
                      <a:pt x="2069" y="275"/>
                    </a:lnTo>
                    <a:lnTo>
                      <a:pt x="2069" y="275"/>
                    </a:lnTo>
                    <a:lnTo>
                      <a:pt x="1983" y="299"/>
                    </a:lnTo>
                    <a:lnTo>
                      <a:pt x="1897" y="318"/>
                    </a:lnTo>
                    <a:lnTo>
                      <a:pt x="1811" y="337"/>
                    </a:lnTo>
                    <a:lnTo>
                      <a:pt x="1723" y="354"/>
                    </a:lnTo>
                    <a:lnTo>
                      <a:pt x="1634" y="368"/>
                    </a:lnTo>
                    <a:lnTo>
                      <a:pt x="1547" y="380"/>
                    </a:lnTo>
                    <a:lnTo>
                      <a:pt x="1458" y="390"/>
                    </a:lnTo>
                    <a:lnTo>
                      <a:pt x="1370" y="400"/>
                    </a:lnTo>
                    <a:lnTo>
                      <a:pt x="1370" y="400"/>
                    </a:lnTo>
                    <a:lnTo>
                      <a:pt x="1283" y="407"/>
                    </a:lnTo>
                    <a:lnTo>
                      <a:pt x="1195" y="417"/>
                    </a:lnTo>
                    <a:lnTo>
                      <a:pt x="1109" y="430"/>
                    </a:lnTo>
                    <a:lnTo>
                      <a:pt x="1024" y="447"/>
                    </a:lnTo>
                    <a:lnTo>
                      <a:pt x="939" y="465"/>
                    </a:lnTo>
                    <a:lnTo>
                      <a:pt x="856" y="486"/>
                    </a:lnTo>
                    <a:lnTo>
                      <a:pt x="815" y="499"/>
                    </a:lnTo>
                    <a:lnTo>
                      <a:pt x="774" y="512"/>
                    </a:lnTo>
                    <a:lnTo>
                      <a:pt x="733" y="526"/>
                    </a:lnTo>
                    <a:lnTo>
                      <a:pt x="692" y="540"/>
                    </a:lnTo>
                    <a:lnTo>
                      <a:pt x="692" y="540"/>
                    </a:lnTo>
                    <a:lnTo>
                      <a:pt x="652" y="556"/>
                    </a:lnTo>
                    <a:lnTo>
                      <a:pt x="613" y="573"/>
                    </a:lnTo>
                    <a:lnTo>
                      <a:pt x="573" y="590"/>
                    </a:lnTo>
                    <a:lnTo>
                      <a:pt x="534" y="608"/>
                    </a:lnTo>
                    <a:lnTo>
                      <a:pt x="496" y="628"/>
                    </a:lnTo>
                    <a:lnTo>
                      <a:pt x="459" y="648"/>
                    </a:lnTo>
                    <a:lnTo>
                      <a:pt x="421" y="667"/>
                    </a:lnTo>
                    <a:lnTo>
                      <a:pt x="385" y="690"/>
                    </a:lnTo>
                    <a:lnTo>
                      <a:pt x="385" y="690"/>
                    </a:lnTo>
                    <a:lnTo>
                      <a:pt x="349" y="713"/>
                    </a:lnTo>
                    <a:lnTo>
                      <a:pt x="315" y="737"/>
                    </a:lnTo>
                    <a:lnTo>
                      <a:pt x="281" y="761"/>
                    </a:lnTo>
                    <a:lnTo>
                      <a:pt x="247" y="787"/>
                    </a:lnTo>
                    <a:lnTo>
                      <a:pt x="247" y="787"/>
                    </a:lnTo>
                    <a:lnTo>
                      <a:pt x="215" y="814"/>
                    </a:lnTo>
                    <a:lnTo>
                      <a:pt x="185" y="841"/>
                    </a:lnTo>
                    <a:lnTo>
                      <a:pt x="185" y="841"/>
                    </a:lnTo>
                    <a:lnTo>
                      <a:pt x="155" y="869"/>
                    </a:lnTo>
                    <a:lnTo>
                      <a:pt x="131" y="898"/>
                    </a:lnTo>
                    <a:lnTo>
                      <a:pt x="130" y="899"/>
                    </a:lnTo>
                    <a:lnTo>
                      <a:pt x="130" y="899"/>
                    </a:lnTo>
                    <a:lnTo>
                      <a:pt x="120" y="909"/>
                    </a:lnTo>
                    <a:lnTo>
                      <a:pt x="107" y="917"/>
                    </a:lnTo>
                    <a:lnTo>
                      <a:pt x="94" y="923"/>
                    </a:lnTo>
                    <a:lnTo>
                      <a:pt x="80" y="926"/>
                    </a:lnTo>
                    <a:lnTo>
                      <a:pt x="66" y="926"/>
                    </a:lnTo>
                    <a:lnTo>
                      <a:pt x="53" y="923"/>
                    </a:lnTo>
                    <a:lnTo>
                      <a:pt x="39" y="917"/>
                    </a:lnTo>
                    <a:lnTo>
                      <a:pt x="27" y="910"/>
                    </a:lnTo>
                    <a:lnTo>
                      <a:pt x="27" y="910"/>
                    </a:lnTo>
                    <a:lnTo>
                      <a:pt x="17" y="899"/>
                    </a:lnTo>
                    <a:lnTo>
                      <a:pt x="8" y="888"/>
                    </a:lnTo>
                    <a:lnTo>
                      <a:pt x="3" y="875"/>
                    </a:lnTo>
                    <a:lnTo>
                      <a:pt x="0" y="861"/>
                    </a:lnTo>
                    <a:lnTo>
                      <a:pt x="0" y="847"/>
                    </a:lnTo>
                    <a:lnTo>
                      <a:pt x="3" y="833"/>
                    </a:lnTo>
                    <a:lnTo>
                      <a:pt x="8" y="820"/>
                    </a:lnTo>
                    <a:lnTo>
                      <a:pt x="17" y="807"/>
                    </a:lnTo>
                    <a:lnTo>
                      <a:pt x="17" y="807"/>
                    </a:lnTo>
                    <a:lnTo>
                      <a:pt x="20" y="804"/>
                    </a:lnTo>
                    <a:lnTo>
                      <a:pt x="20" y="80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99" name="Group 168"/>
              <p:cNvGrpSpPr/>
              <p:nvPr/>
            </p:nvGrpSpPr>
            <p:grpSpPr>
              <a:xfrm rot="18617175">
                <a:off x="4952774" y="2906824"/>
                <a:ext cx="340137" cy="167559"/>
                <a:chOff x="793750" y="0"/>
                <a:chExt cx="7556501" cy="2116991"/>
              </a:xfrm>
            </p:grpSpPr>
            <p:sp>
              <p:nvSpPr>
                <p:cNvPr id="206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00" name="Group 168"/>
              <p:cNvGrpSpPr/>
              <p:nvPr/>
            </p:nvGrpSpPr>
            <p:grpSpPr>
              <a:xfrm rot="2057568">
                <a:off x="4143922" y="2068330"/>
                <a:ext cx="515275" cy="144357"/>
                <a:chOff x="793750" y="0"/>
                <a:chExt cx="7556501" cy="2116991"/>
              </a:xfrm>
            </p:grpSpPr>
            <p:sp>
              <p:nvSpPr>
                <p:cNvPr id="204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01" name="Group 168"/>
              <p:cNvGrpSpPr/>
              <p:nvPr/>
            </p:nvGrpSpPr>
            <p:grpSpPr>
              <a:xfrm rot="14856880">
                <a:off x="4309108" y="3275124"/>
                <a:ext cx="340137" cy="167559"/>
                <a:chOff x="793750" y="0"/>
                <a:chExt cx="7556501" cy="2116991"/>
              </a:xfrm>
            </p:grpSpPr>
            <p:sp>
              <p:nvSpPr>
                <p:cNvPr id="202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42" name="Group 441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321689" y="3220867"/>
            <a:ext cx="961860" cy="3287903"/>
            <a:chOff x="3610140" y="3341974"/>
            <a:chExt cx="961860" cy="3287903"/>
          </a:xfrm>
        </p:grpSpPr>
        <p:grpSp>
          <p:nvGrpSpPr>
            <p:cNvPr id="439" name="Group 438"/>
            <p:cNvGrpSpPr/>
            <p:nvPr/>
          </p:nvGrpSpPr>
          <p:grpSpPr>
            <a:xfrm>
              <a:off x="3737331" y="5360827"/>
              <a:ext cx="499533" cy="1269050"/>
              <a:chOff x="3737331" y="5360827"/>
              <a:chExt cx="499533" cy="1269050"/>
            </a:xfrm>
          </p:grpSpPr>
          <p:grpSp>
            <p:nvGrpSpPr>
              <p:cNvPr id="389" name="Group 93"/>
              <p:cNvGrpSpPr/>
              <p:nvPr/>
            </p:nvGrpSpPr>
            <p:grpSpPr>
              <a:xfrm rot="186992">
                <a:off x="3737331" y="5459153"/>
                <a:ext cx="499533" cy="1170724"/>
                <a:chOff x="1346198" y="3640666"/>
                <a:chExt cx="755162" cy="3117518"/>
              </a:xfrm>
            </p:grpSpPr>
            <p:sp>
              <p:nvSpPr>
                <p:cNvPr id="391" name="Freeform 7"/>
                <p:cNvSpPr>
                  <a:spLocks/>
                </p:cNvSpPr>
                <p:nvPr/>
              </p:nvSpPr>
              <p:spPr bwMode="auto">
                <a:xfrm>
                  <a:off x="1740430" y="3674533"/>
                  <a:ext cx="318052" cy="3083651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2" name="Freeform 5"/>
                <p:cNvSpPr>
                  <a:spLocks/>
                </p:cNvSpPr>
                <p:nvPr/>
              </p:nvSpPr>
              <p:spPr bwMode="auto">
                <a:xfrm>
                  <a:off x="1452034" y="3640666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3" name="Freeform 6"/>
                <p:cNvSpPr>
                  <a:spLocks/>
                </p:cNvSpPr>
                <p:nvPr/>
              </p:nvSpPr>
              <p:spPr bwMode="auto">
                <a:xfrm rot="400286">
                  <a:off x="1517122" y="3676651"/>
                  <a:ext cx="584238" cy="2470150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4" name="Freeform 8"/>
                <p:cNvSpPr>
                  <a:spLocks/>
                </p:cNvSpPr>
                <p:nvPr/>
              </p:nvSpPr>
              <p:spPr bwMode="auto">
                <a:xfrm>
                  <a:off x="1837266" y="4109509"/>
                  <a:ext cx="155327" cy="657224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5" name="Freeform 7"/>
                <p:cNvSpPr>
                  <a:spLocks/>
                </p:cNvSpPr>
                <p:nvPr/>
              </p:nvSpPr>
              <p:spPr bwMode="auto">
                <a:xfrm rot="21316019" flipH="1">
                  <a:off x="1500486" y="3662715"/>
                  <a:ext cx="268985" cy="2560804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6" name="Freeform 5"/>
                <p:cNvSpPr>
                  <a:spLocks/>
                </p:cNvSpPr>
                <p:nvPr/>
              </p:nvSpPr>
              <p:spPr bwMode="auto">
                <a:xfrm flipH="1">
                  <a:off x="1854508" y="3640666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7" name="Freeform 8"/>
                <p:cNvSpPr>
                  <a:spLocks/>
                </p:cNvSpPr>
                <p:nvPr/>
              </p:nvSpPr>
              <p:spPr bwMode="auto">
                <a:xfrm>
                  <a:off x="1346198" y="4101042"/>
                  <a:ext cx="155327" cy="657224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8" name="Freeform 8"/>
                <p:cNvSpPr>
                  <a:spLocks/>
                </p:cNvSpPr>
                <p:nvPr/>
              </p:nvSpPr>
              <p:spPr bwMode="auto">
                <a:xfrm rot="308441" flipH="1">
                  <a:off x="1634063" y="3662892"/>
                  <a:ext cx="194736" cy="1359958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9" name="Freeform 5"/>
                <p:cNvSpPr>
                  <a:spLocks/>
                </p:cNvSpPr>
                <p:nvPr/>
              </p:nvSpPr>
              <p:spPr bwMode="auto">
                <a:xfrm rot="21448727">
                  <a:off x="1720850" y="3651250"/>
                  <a:ext cx="169025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0" name="Freeform 6"/>
                <p:cNvSpPr>
                  <a:spLocks/>
                </p:cNvSpPr>
                <p:nvPr/>
              </p:nvSpPr>
              <p:spPr bwMode="auto">
                <a:xfrm rot="21099981" flipH="1">
                  <a:off x="1589359" y="3674975"/>
                  <a:ext cx="430796" cy="2259597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1" name="Freeform 8"/>
                <p:cNvSpPr>
                  <a:spLocks/>
                </p:cNvSpPr>
                <p:nvPr/>
              </p:nvSpPr>
              <p:spPr bwMode="auto">
                <a:xfrm>
                  <a:off x="1396999" y="4907492"/>
                  <a:ext cx="82551" cy="510506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90" name="Freeform 9"/>
              <p:cNvSpPr>
                <a:spLocks/>
              </p:cNvSpPr>
              <p:nvPr/>
            </p:nvSpPr>
            <p:spPr bwMode="auto">
              <a:xfrm rot="186992">
                <a:off x="3914052" y="5360827"/>
                <a:ext cx="266765" cy="135464"/>
              </a:xfrm>
              <a:custGeom>
                <a:avLst/>
                <a:gdLst/>
                <a:ahLst/>
                <a:cxnLst>
                  <a:cxn ang="0">
                    <a:pos x="125" y="78"/>
                  </a:cxn>
                  <a:cxn ang="0">
                    <a:pos x="70" y="141"/>
                  </a:cxn>
                  <a:cxn ang="0">
                    <a:pos x="29" y="176"/>
                  </a:cxn>
                  <a:cxn ang="0">
                    <a:pos x="15" y="181"/>
                  </a:cxn>
                  <a:cxn ang="0">
                    <a:pos x="3" y="189"/>
                  </a:cxn>
                  <a:cxn ang="0">
                    <a:pos x="0" y="194"/>
                  </a:cxn>
                  <a:cxn ang="0">
                    <a:pos x="1" y="200"/>
                  </a:cxn>
                  <a:cxn ang="0">
                    <a:pos x="8" y="207"/>
                  </a:cxn>
                  <a:cxn ang="0">
                    <a:pos x="70" y="250"/>
                  </a:cxn>
                  <a:cxn ang="0">
                    <a:pos x="74" y="249"/>
                  </a:cxn>
                  <a:cxn ang="0">
                    <a:pos x="102" y="249"/>
                  </a:cxn>
                  <a:cxn ang="0">
                    <a:pos x="125" y="252"/>
                  </a:cxn>
                  <a:cxn ang="0">
                    <a:pos x="138" y="253"/>
                  </a:cxn>
                  <a:cxn ang="0">
                    <a:pos x="154" y="252"/>
                  </a:cxn>
                  <a:cxn ang="0">
                    <a:pos x="168" y="248"/>
                  </a:cxn>
                  <a:cxn ang="0">
                    <a:pos x="184" y="249"/>
                  </a:cxn>
                  <a:cxn ang="0">
                    <a:pos x="195" y="252"/>
                  </a:cxn>
                  <a:cxn ang="0">
                    <a:pos x="208" y="256"/>
                  </a:cxn>
                  <a:cxn ang="0">
                    <a:pos x="218" y="254"/>
                  </a:cxn>
                  <a:cxn ang="0">
                    <a:pos x="233" y="249"/>
                  </a:cxn>
                  <a:cxn ang="0">
                    <a:pos x="244" y="244"/>
                  </a:cxn>
                  <a:cxn ang="0">
                    <a:pos x="251" y="246"/>
                  </a:cxn>
                  <a:cxn ang="0">
                    <a:pos x="260" y="250"/>
                  </a:cxn>
                  <a:cxn ang="0">
                    <a:pos x="265" y="254"/>
                  </a:cxn>
                  <a:cxn ang="0">
                    <a:pos x="280" y="264"/>
                  </a:cxn>
                  <a:cxn ang="0">
                    <a:pos x="284" y="263"/>
                  </a:cxn>
                  <a:cxn ang="0">
                    <a:pos x="293" y="258"/>
                  </a:cxn>
                  <a:cxn ang="0">
                    <a:pos x="307" y="253"/>
                  </a:cxn>
                  <a:cxn ang="0">
                    <a:pos x="322" y="252"/>
                  </a:cxn>
                  <a:cxn ang="0">
                    <a:pos x="331" y="253"/>
                  </a:cxn>
                  <a:cxn ang="0">
                    <a:pos x="364" y="254"/>
                  </a:cxn>
                  <a:cxn ang="0">
                    <a:pos x="382" y="249"/>
                  </a:cxn>
                  <a:cxn ang="0">
                    <a:pos x="390" y="242"/>
                  </a:cxn>
                  <a:cxn ang="0">
                    <a:pos x="486" y="227"/>
                  </a:cxn>
                  <a:cxn ang="0">
                    <a:pos x="494" y="222"/>
                  </a:cxn>
                  <a:cxn ang="0">
                    <a:pos x="542" y="193"/>
                  </a:cxn>
                  <a:cxn ang="0">
                    <a:pos x="566" y="176"/>
                  </a:cxn>
                  <a:cxn ang="0">
                    <a:pos x="568" y="173"/>
                  </a:cxn>
                  <a:cxn ang="0">
                    <a:pos x="569" y="168"/>
                  </a:cxn>
                  <a:cxn ang="0">
                    <a:pos x="563" y="159"/>
                  </a:cxn>
                  <a:cxn ang="0">
                    <a:pos x="548" y="146"/>
                  </a:cxn>
                  <a:cxn ang="0">
                    <a:pos x="512" y="126"/>
                  </a:cxn>
                  <a:cxn ang="0">
                    <a:pos x="463" y="102"/>
                  </a:cxn>
                  <a:cxn ang="0">
                    <a:pos x="370" y="71"/>
                  </a:cxn>
                  <a:cxn ang="0">
                    <a:pos x="293" y="36"/>
                  </a:cxn>
                  <a:cxn ang="0">
                    <a:pos x="289" y="20"/>
                  </a:cxn>
                  <a:cxn ang="0">
                    <a:pos x="281" y="8"/>
                  </a:cxn>
                  <a:cxn ang="0">
                    <a:pos x="273" y="2"/>
                  </a:cxn>
                  <a:cxn ang="0">
                    <a:pos x="262" y="0"/>
                  </a:cxn>
                  <a:cxn ang="0">
                    <a:pos x="249" y="3"/>
                  </a:cxn>
                  <a:cxn ang="0">
                    <a:pos x="241" y="8"/>
                  </a:cxn>
                  <a:cxn ang="0">
                    <a:pos x="195" y="36"/>
                  </a:cxn>
                </a:cxnLst>
                <a:rect l="0" t="0" r="r" b="b"/>
                <a:pathLst>
                  <a:path w="569" h="264">
                    <a:moveTo>
                      <a:pt x="195" y="36"/>
                    </a:moveTo>
                    <a:lnTo>
                      <a:pt x="125" y="78"/>
                    </a:lnTo>
                    <a:lnTo>
                      <a:pt x="125" y="78"/>
                    </a:lnTo>
                    <a:lnTo>
                      <a:pt x="70" y="141"/>
                    </a:lnTo>
                    <a:lnTo>
                      <a:pt x="29" y="176"/>
                    </a:lnTo>
                    <a:lnTo>
                      <a:pt x="29" y="176"/>
                    </a:lnTo>
                    <a:lnTo>
                      <a:pt x="22" y="178"/>
                    </a:lnTo>
                    <a:lnTo>
                      <a:pt x="15" y="181"/>
                    </a:lnTo>
                    <a:lnTo>
                      <a:pt x="9" y="184"/>
                    </a:lnTo>
                    <a:lnTo>
                      <a:pt x="3" y="189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1" y="200"/>
                    </a:lnTo>
                    <a:lnTo>
                      <a:pt x="3" y="203"/>
                    </a:lnTo>
                    <a:lnTo>
                      <a:pt x="8" y="207"/>
                    </a:lnTo>
                    <a:lnTo>
                      <a:pt x="8" y="207"/>
                    </a:lnTo>
                    <a:lnTo>
                      <a:pt x="70" y="250"/>
                    </a:lnTo>
                    <a:lnTo>
                      <a:pt x="70" y="250"/>
                    </a:lnTo>
                    <a:lnTo>
                      <a:pt x="74" y="249"/>
                    </a:lnTo>
                    <a:lnTo>
                      <a:pt x="85" y="249"/>
                    </a:lnTo>
                    <a:lnTo>
                      <a:pt x="102" y="249"/>
                    </a:lnTo>
                    <a:lnTo>
                      <a:pt x="113" y="250"/>
                    </a:lnTo>
                    <a:lnTo>
                      <a:pt x="125" y="252"/>
                    </a:lnTo>
                    <a:lnTo>
                      <a:pt x="125" y="252"/>
                    </a:lnTo>
                    <a:lnTo>
                      <a:pt x="138" y="253"/>
                    </a:lnTo>
                    <a:lnTo>
                      <a:pt x="147" y="253"/>
                    </a:lnTo>
                    <a:lnTo>
                      <a:pt x="154" y="252"/>
                    </a:lnTo>
                    <a:lnTo>
                      <a:pt x="161" y="250"/>
                    </a:lnTo>
                    <a:lnTo>
                      <a:pt x="168" y="248"/>
                    </a:lnTo>
                    <a:lnTo>
                      <a:pt x="174" y="248"/>
                    </a:lnTo>
                    <a:lnTo>
                      <a:pt x="184" y="249"/>
                    </a:lnTo>
                    <a:lnTo>
                      <a:pt x="195" y="252"/>
                    </a:lnTo>
                    <a:lnTo>
                      <a:pt x="195" y="252"/>
                    </a:lnTo>
                    <a:lnTo>
                      <a:pt x="202" y="254"/>
                    </a:lnTo>
                    <a:lnTo>
                      <a:pt x="208" y="256"/>
                    </a:lnTo>
                    <a:lnTo>
                      <a:pt x="212" y="256"/>
                    </a:lnTo>
                    <a:lnTo>
                      <a:pt x="218" y="254"/>
                    </a:lnTo>
                    <a:lnTo>
                      <a:pt x="225" y="252"/>
                    </a:lnTo>
                    <a:lnTo>
                      <a:pt x="233" y="249"/>
                    </a:lnTo>
                    <a:lnTo>
                      <a:pt x="240" y="246"/>
                    </a:lnTo>
                    <a:lnTo>
                      <a:pt x="244" y="244"/>
                    </a:lnTo>
                    <a:lnTo>
                      <a:pt x="248" y="244"/>
                    </a:lnTo>
                    <a:lnTo>
                      <a:pt x="251" y="246"/>
                    </a:lnTo>
                    <a:lnTo>
                      <a:pt x="255" y="247"/>
                    </a:lnTo>
                    <a:lnTo>
                      <a:pt x="260" y="250"/>
                    </a:lnTo>
                    <a:lnTo>
                      <a:pt x="265" y="254"/>
                    </a:lnTo>
                    <a:lnTo>
                      <a:pt x="265" y="254"/>
                    </a:lnTo>
                    <a:lnTo>
                      <a:pt x="274" y="261"/>
                    </a:lnTo>
                    <a:lnTo>
                      <a:pt x="280" y="264"/>
                    </a:lnTo>
                    <a:lnTo>
                      <a:pt x="282" y="264"/>
                    </a:lnTo>
                    <a:lnTo>
                      <a:pt x="284" y="263"/>
                    </a:lnTo>
                    <a:lnTo>
                      <a:pt x="288" y="261"/>
                    </a:lnTo>
                    <a:lnTo>
                      <a:pt x="293" y="258"/>
                    </a:lnTo>
                    <a:lnTo>
                      <a:pt x="301" y="254"/>
                    </a:lnTo>
                    <a:lnTo>
                      <a:pt x="307" y="253"/>
                    </a:lnTo>
                    <a:lnTo>
                      <a:pt x="313" y="252"/>
                    </a:lnTo>
                    <a:lnTo>
                      <a:pt x="322" y="252"/>
                    </a:lnTo>
                    <a:lnTo>
                      <a:pt x="331" y="253"/>
                    </a:lnTo>
                    <a:lnTo>
                      <a:pt x="331" y="253"/>
                    </a:lnTo>
                    <a:lnTo>
                      <a:pt x="350" y="254"/>
                    </a:lnTo>
                    <a:lnTo>
                      <a:pt x="364" y="254"/>
                    </a:lnTo>
                    <a:lnTo>
                      <a:pt x="374" y="252"/>
                    </a:lnTo>
                    <a:lnTo>
                      <a:pt x="382" y="249"/>
                    </a:lnTo>
                    <a:lnTo>
                      <a:pt x="387" y="246"/>
                    </a:lnTo>
                    <a:lnTo>
                      <a:pt x="390" y="242"/>
                    </a:lnTo>
                    <a:lnTo>
                      <a:pt x="391" y="239"/>
                    </a:lnTo>
                    <a:lnTo>
                      <a:pt x="486" y="227"/>
                    </a:lnTo>
                    <a:lnTo>
                      <a:pt x="486" y="227"/>
                    </a:lnTo>
                    <a:lnTo>
                      <a:pt x="494" y="222"/>
                    </a:lnTo>
                    <a:lnTo>
                      <a:pt x="516" y="210"/>
                    </a:lnTo>
                    <a:lnTo>
                      <a:pt x="542" y="193"/>
                    </a:lnTo>
                    <a:lnTo>
                      <a:pt x="554" y="184"/>
                    </a:lnTo>
                    <a:lnTo>
                      <a:pt x="566" y="176"/>
                    </a:lnTo>
                    <a:lnTo>
                      <a:pt x="566" y="176"/>
                    </a:lnTo>
                    <a:lnTo>
                      <a:pt x="568" y="173"/>
                    </a:lnTo>
                    <a:lnTo>
                      <a:pt x="569" y="171"/>
                    </a:lnTo>
                    <a:lnTo>
                      <a:pt x="569" y="168"/>
                    </a:lnTo>
                    <a:lnTo>
                      <a:pt x="568" y="166"/>
                    </a:lnTo>
                    <a:lnTo>
                      <a:pt x="563" y="159"/>
                    </a:lnTo>
                    <a:lnTo>
                      <a:pt x="557" y="153"/>
                    </a:lnTo>
                    <a:lnTo>
                      <a:pt x="548" y="146"/>
                    </a:lnTo>
                    <a:lnTo>
                      <a:pt x="538" y="139"/>
                    </a:lnTo>
                    <a:lnTo>
                      <a:pt x="512" y="126"/>
                    </a:lnTo>
                    <a:lnTo>
                      <a:pt x="487" y="112"/>
                    </a:lnTo>
                    <a:lnTo>
                      <a:pt x="463" y="102"/>
                    </a:lnTo>
                    <a:lnTo>
                      <a:pt x="440" y="92"/>
                    </a:lnTo>
                    <a:lnTo>
                      <a:pt x="370" y="71"/>
                    </a:lnTo>
                    <a:lnTo>
                      <a:pt x="293" y="36"/>
                    </a:lnTo>
                    <a:lnTo>
                      <a:pt x="293" y="36"/>
                    </a:lnTo>
                    <a:lnTo>
                      <a:pt x="291" y="28"/>
                    </a:lnTo>
                    <a:lnTo>
                      <a:pt x="289" y="20"/>
                    </a:lnTo>
                    <a:lnTo>
                      <a:pt x="284" y="11"/>
                    </a:lnTo>
                    <a:lnTo>
                      <a:pt x="281" y="8"/>
                    </a:lnTo>
                    <a:lnTo>
                      <a:pt x="278" y="4"/>
                    </a:lnTo>
                    <a:lnTo>
                      <a:pt x="273" y="2"/>
                    </a:lnTo>
                    <a:lnTo>
                      <a:pt x="269" y="1"/>
                    </a:lnTo>
                    <a:lnTo>
                      <a:pt x="262" y="0"/>
                    </a:lnTo>
                    <a:lnTo>
                      <a:pt x="257" y="1"/>
                    </a:lnTo>
                    <a:lnTo>
                      <a:pt x="249" y="3"/>
                    </a:lnTo>
                    <a:lnTo>
                      <a:pt x="241" y="8"/>
                    </a:lnTo>
                    <a:lnTo>
                      <a:pt x="241" y="8"/>
                    </a:lnTo>
                    <a:lnTo>
                      <a:pt x="195" y="36"/>
                    </a:lnTo>
                    <a:lnTo>
                      <a:pt x="195" y="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39375"/>
                  </a:gs>
                  <a:gs pos="100000">
                    <a:srgbClr val="3E3619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136525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75" name="Group 18"/>
            <p:cNvGrpSpPr/>
            <p:nvPr/>
          </p:nvGrpSpPr>
          <p:grpSpPr>
            <a:xfrm>
              <a:off x="3610140" y="3341974"/>
              <a:ext cx="961860" cy="2115426"/>
              <a:chOff x="6931077" y="2209800"/>
              <a:chExt cx="1048561" cy="2306108"/>
            </a:xfrm>
          </p:grpSpPr>
          <p:sp>
            <p:nvSpPr>
              <p:cNvPr id="176" name="Freeform 6"/>
              <p:cNvSpPr>
                <a:spLocks/>
              </p:cNvSpPr>
              <p:nvPr/>
            </p:nvSpPr>
            <p:spPr bwMode="auto">
              <a:xfrm>
                <a:off x="7348008" y="2209800"/>
                <a:ext cx="243693" cy="2306108"/>
              </a:xfrm>
              <a:custGeom>
                <a:avLst/>
                <a:gdLst/>
                <a:ahLst/>
                <a:cxnLst>
                  <a:cxn ang="0">
                    <a:pos x="48" y="3350"/>
                  </a:cxn>
                  <a:cxn ang="0">
                    <a:pos x="134" y="3037"/>
                  </a:cxn>
                  <a:cxn ang="0">
                    <a:pos x="181" y="2826"/>
                  </a:cxn>
                  <a:cxn ang="0">
                    <a:pos x="207" y="2666"/>
                  </a:cxn>
                  <a:cxn ang="0">
                    <a:pos x="219" y="2560"/>
                  </a:cxn>
                  <a:cxn ang="0">
                    <a:pos x="224" y="2404"/>
                  </a:cxn>
                  <a:cxn ang="0">
                    <a:pos x="216" y="2301"/>
                  </a:cxn>
                  <a:cxn ang="0">
                    <a:pos x="202" y="2193"/>
                  </a:cxn>
                  <a:cxn ang="0">
                    <a:pos x="128" y="1759"/>
                  </a:cxn>
                  <a:cxn ang="0">
                    <a:pos x="75" y="1432"/>
                  </a:cxn>
                  <a:cxn ang="0">
                    <a:pos x="32" y="1101"/>
                  </a:cxn>
                  <a:cxn ang="0">
                    <a:pos x="11" y="881"/>
                  </a:cxn>
                  <a:cxn ang="0">
                    <a:pos x="0" y="604"/>
                  </a:cxn>
                  <a:cxn ang="0">
                    <a:pos x="3" y="437"/>
                  </a:cxn>
                  <a:cxn ang="0">
                    <a:pos x="11" y="327"/>
                  </a:cxn>
                  <a:cxn ang="0">
                    <a:pos x="32" y="161"/>
                  </a:cxn>
                  <a:cxn ang="0">
                    <a:pos x="70" y="0"/>
                  </a:cxn>
                  <a:cxn ang="0">
                    <a:pos x="49" y="108"/>
                  </a:cxn>
                  <a:cxn ang="0">
                    <a:pos x="34" y="273"/>
                  </a:cxn>
                  <a:cxn ang="0">
                    <a:pos x="31" y="437"/>
                  </a:cxn>
                  <a:cxn ang="0">
                    <a:pos x="34" y="547"/>
                  </a:cxn>
                  <a:cxn ang="0">
                    <a:pos x="52" y="766"/>
                  </a:cxn>
                  <a:cxn ang="0">
                    <a:pos x="82" y="984"/>
                  </a:cxn>
                  <a:cxn ang="0">
                    <a:pos x="140" y="1309"/>
                  </a:cxn>
                  <a:cxn ang="0">
                    <a:pos x="236" y="1738"/>
                  </a:cxn>
                  <a:cxn ang="0">
                    <a:pos x="312" y="2060"/>
                  </a:cxn>
                  <a:cxn ang="0">
                    <a:pos x="347" y="2224"/>
                  </a:cxn>
                  <a:cxn ang="0">
                    <a:pos x="374" y="2395"/>
                  </a:cxn>
                  <a:cxn ang="0">
                    <a:pos x="380" y="2512"/>
                  </a:cxn>
                  <a:cxn ang="0">
                    <a:pos x="377" y="2627"/>
                  </a:cxn>
                  <a:cxn ang="0">
                    <a:pos x="363" y="2796"/>
                  </a:cxn>
                  <a:cxn ang="0">
                    <a:pos x="322" y="3076"/>
                  </a:cxn>
                  <a:cxn ang="0">
                    <a:pos x="277" y="3297"/>
                  </a:cxn>
                  <a:cxn ang="0">
                    <a:pos x="223" y="3517"/>
                  </a:cxn>
                  <a:cxn ang="0">
                    <a:pos x="209" y="3547"/>
                  </a:cxn>
                  <a:cxn ang="0">
                    <a:pos x="189" y="3571"/>
                  </a:cxn>
                  <a:cxn ang="0">
                    <a:pos x="162" y="3588"/>
                  </a:cxn>
                  <a:cxn ang="0">
                    <a:pos x="131" y="3596"/>
                  </a:cxn>
                  <a:cxn ang="0">
                    <a:pos x="100" y="3596"/>
                  </a:cxn>
                  <a:cxn ang="0">
                    <a:pos x="78" y="3591"/>
                  </a:cxn>
                  <a:cxn ang="0">
                    <a:pos x="49" y="3574"/>
                  </a:cxn>
                  <a:cxn ang="0">
                    <a:pos x="28" y="3551"/>
                  </a:cxn>
                  <a:cxn ang="0">
                    <a:pos x="14" y="3523"/>
                  </a:cxn>
                  <a:cxn ang="0">
                    <a:pos x="8" y="3492"/>
                  </a:cxn>
                  <a:cxn ang="0">
                    <a:pos x="11" y="3459"/>
                  </a:cxn>
                  <a:cxn ang="0">
                    <a:pos x="14" y="3452"/>
                  </a:cxn>
                </a:cxnLst>
                <a:rect l="0" t="0" r="r" b="b"/>
                <a:pathLst>
                  <a:path w="380" h="3598">
                    <a:moveTo>
                      <a:pt x="14" y="3452"/>
                    </a:moveTo>
                    <a:lnTo>
                      <a:pt x="14" y="3452"/>
                    </a:lnTo>
                    <a:lnTo>
                      <a:pt x="48" y="3350"/>
                    </a:lnTo>
                    <a:lnTo>
                      <a:pt x="79" y="3246"/>
                    </a:lnTo>
                    <a:lnTo>
                      <a:pt x="107" y="3141"/>
                    </a:lnTo>
                    <a:lnTo>
                      <a:pt x="134" y="3037"/>
                    </a:lnTo>
                    <a:lnTo>
                      <a:pt x="134" y="3037"/>
                    </a:lnTo>
                    <a:lnTo>
                      <a:pt x="159" y="2931"/>
                    </a:lnTo>
                    <a:lnTo>
                      <a:pt x="181" y="2826"/>
                    </a:lnTo>
                    <a:lnTo>
                      <a:pt x="191" y="2772"/>
                    </a:lnTo>
                    <a:lnTo>
                      <a:pt x="199" y="2720"/>
                    </a:lnTo>
                    <a:lnTo>
                      <a:pt x="207" y="2666"/>
                    </a:lnTo>
                    <a:lnTo>
                      <a:pt x="213" y="2614"/>
                    </a:lnTo>
                    <a:lnTo>
                      <a:pt x="213" y="2614"/>
                    </a:lnTo>
                    <a:lnTo>
                      <a:pt x="219" y="2560"/>
                    </a:lnTo>
                    <a:lnTo>
                      <a:pt x="223" y="2508"/>
                    </a:lnTo>
                    <a:lnTo>
                      <a:pt x="224" y="2456"/>
                    </a:lnTo>
                    <a:lnTo>
                      <a:pt x="224" y="2404"/>
                    </a:lnTo>
                    <a:lnTo>
                      <a:pt x="224" y="2404"/>
                    </a:lnTo>
                    <a:lnTo>
                      <a:pt x="222" y="2353"/>
                    </a:lnTo>
                    <a:lnTo>
                      <a:pt x="216" y="2301"/>
                    </a:lnTo>
                    <a:lnTo>
                      <a:pt x="210" y="2247"/>
                    </a:lnTo>
                    <a:lnTo>
                      <a:pt x="202" y="2193"/>
                    </a:lnTo>
                    <a:lnTo>
                      <a:pt x="202" y="2193"/>
                    </a:lnTo>
                    <a:lnTo>
                      <a:pt x="185" y="2086"/>
                    </a:lnTo>
                    <a:lnTo>
                      <a:pt x="167" y="1977"/>
                    </a:lnTo>
                    <a:lnTo>
                      <a:pt x="128" y="1759"/>
                    </a:lnTo>
                    <a:lnTo>
                      <a:pt x="128" y="1759"/>
                    </a:lnTo>
                    <a:lnTo>
                      <a:pt x="92" y="1540"/>
                    </a:lnTo>
                    <a:lnTo>
                      <a:pt x="75" y="1432"/>
                    </a:lnTo>
                    <a:lnTo>
                      <a:pt x="59" y="1321"/>
                    </a:lnTo>
                    <a:lnTo>
                      <a:pt x="45" y="1211"/>
                    </a:lnTo>
                    <a:lnTo>
                      <a:pt x="32" y="1101"/>
                    </a:lnTo>
                    <a:lnTo>
                      <a:pt x="21" y="991"/>
                    </a:lnTo>
                    <a:lnTo>
                      <a:pt x="11" y="881"/>
                    </a:lnTo>
                    <a:lnTo>
                      <a:pt x="11" y="881"/>
                    </a:lnTo>
                    <a:lnTo>
                      <a:pt x="4" y="770"/>
                    </a:lnTo>
                    <a:lnTo>
                      <a:pt x="1" y="659"/>
                    </a:lnTo>
                    <a:lnTo>
                      <a:pt x="0" y="604"/>
                    </a:lnTo>
                    <a:lnTo>
                      <a:pt x="0" y="547"/>
                    </a:lnTo>
                    <a:lnTo>
                      <a:pt x="1" y="492"/>
                    </a:lnTo>
                    <a:lnTo>
                      <a:pt x="3" y="437"/>
                    </a:lnTo>
                    <a:lnTo>
                      <a:pt x="3" y="437"/>
                    </a:lnTo>
                    <a:lnTo>
                      <a:pt x="7" y="382"/>
                    </a:lnTo>
                    <a:lnTo>
                      <a:pt x="11" y="327"/>
                    </a:lnTo>
                    <a:lnTo>
                      <a:pt x="17" y="272"/>
                    </a:lnTo>
                    <a:lnTo>
                      <a:pt x="24" y="216"/>
                    </a:lnTo>
                    <a:lnTo>
                      <a:pt x="32" y="161"/>
                    </a:lnTo>
                    <a:lnTo>
                      <a:pt x="42" y="106"/>
                    </a:lnTo>
                    <a:lnTo>
                      <a:pt x="55" y="53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9" y="54"/>
                    </a:lnTo>
                    <a:lnTo>
                      <a:pt x="49" y="108"/>
                    </a:lnTo>
                    <a:lnTo>
                      <a:pt x="42" y="163"/>
                    </a:lnTo>
                    <a:lnTo>
                      <a:pt x="37" y="218"/>
                    </a:lnTo>
                    <a:lnTo>
                      <a:pt x="34" y="273"/>
                    </a:lnTo>
                    <a:lnTo>
                      <a:pt x="31" y="327"/>
                    </a:lnTo>
                    <a:lnTo>
                      <a:pt x="29" y="382"/>
                    </a:lnTo>
                    <a:lnTo>
                      <a:pt x="31" y="437"/>
                    </a:lnTo>
                    <a:lnTo>
                      <a:pt x="31" y="437"/>
                    </a:lnTo>
                    <a:lnTo>
                      <a:pt x="32" y="492"/>
                    </a:lnTo>
                    <a:lnTo>
                      <a:pt x="34" y="547"/>
                    </a:lnTo>
                    <a:lnTo>
                      <a:pt x="38" y="602"/>
                    </a:lnTo>
                    <a:lnTo>
                      <a:pt x="42" y="656"/>
                    </a:lnTo>
                    <a:lnTo>
                      <a:pt x="52" y="766"/>
                    </a:lnTo>
                    <a:lnTo>
                      <a:pt x="66" y="875"/>
                    </a:lnTo>
                    <a:lnTo>
                      <a:pt x="66" y="875"/>
                    </a:lnTo>
                    <a:lnTo>
                      <a:pt x="82" y="984"/>
                    </a:lnTo>
                    <a:lnTo>
                      <a:pt x="99" y="1092"/>
                    </a:lnTo>
                    <a:lnTo>
                      <a:pt x="118" y="1200"/>
                    </a:lnTo>
                    <a:lnTo>
                      <a:pt x="140" y="1309"/>
                    </a:lnTo>
                    <a:lnTo>
                      <a:pt x="162" y="1416"/>
                    </a:lnTo>
                    <a:lnTo>
                      <a:pt x="186" y="1523"/>
                    </a:lnTo>
                    <a:lnTo>
                      <a:pt x="236" y="1738"/>
                    </a:lnTo>
                    <a:lnTo>
                      <a:pt x="236" y="1738"/>
                    </a:lnTo>
                    <a:lnTo>
                      <a:pt x="287" y="1953"/>
                    </a:lnTo>
                    <a:lnTo>
                      <a:pt x="312" y="2060"/>
                    </a:lnTo>
                    <a:lnTo>
                      <a:pt x="336" y="2169"/>
                    </a:lnTo>
                    <a:lnTo>
                      <a:pt x="336" y="2169"/>
                    </a:lnTo>
                    <a:lnTo>
                      <a:pt x="347" y="2224"/>
                    </a:lnTo>
                    <a:lnTo>
                      <a:pt x="359" y="2279"/>
                    </a:lnTo>
                    <a:lnTo>
                      <a:pt x="367" y="2337"/>
                    </a:lnTo>
                    <a:lnTo>
                      <a:pt x="374" y="2395"/>
                    </a:lnTo>
                    <a:lnTo>
                      <a:pt x="374" y="2395"/>
                    </a:lnTo>
                    <a:lnTo>
                      <a:pt x="378" y="2455"/>
                    </a:lnTo>
                    <a:lnTo>
                      <a:pt x="380" y="2512"/>
                    </a:lnTo>
                    <a:lnTo>
                      <a:pt x="378" y="2569"/>
                    </a:lnTo>
                    <a:lnTo>
                      <a:pt x="377" y="2627"/>
                    </a:lnTo>
                    <a:lnTo>
                      <a:pt x="377" y="2627"/>
                    </a:lnTo>
                    <a:lnTo>
                      <a:pt x="373" y="2683"/>
                    </a:lnTo>
                    <a:lnTo>
                      <a:pt x="369" y="2741"/>
                    </a:lnTo>
                    <a:lnTo>
                      <a:pt x="363" y="2796"/>
                    </a:lnTo>
                    <a:lnTo>
                      <a:pt x="356" y="2853"/>
                    </a:lnTo>
                    <a:lnTo>
                      <a:pt x="340" y="2965"/>
                    </a:lnTo>
                    <a:lnTo>
                      <a:pt x="322" y="3076"/>
                    </a:lnTo>
                    <a:lnTo>
                      <a:pt x="322" y="3076"/>
                    </a:lnTo>
                    <a:lnTo>
                      <a:pt x="301" y="3186"/>
                    </a:lnTo>
                    <a:lnTo>
                      <a:pt x="277" y="3297"/>
                    </a:lnTo>
                    <a:lnTo>
                      <a:pt x="251" y="3407"/>
                    </a:lnTo>
                    <a:lnTo>
                      <a:pt x="223" y="3517"/>
                    </a:lnTo>
                    <a:lnTo>
                      <a:pt x="223" y="3517"/>
                    </a:lnTo>
                    <a:lnTo>
                      <a:pt x="219" y="3527"/>
                    </a:lnTo>
                    <a:lnTo>
                      <a:pt x="215" y="3537"/>
                    </a:lnTo>
                    <a:lnTo>
                      <a:pt x="209" y="3547"/>
                    </a:lnTo>
                    <a:lnTo>
                      <a:pt x="203" y="3555"/>
                    </a:lnTo>
                    <a:lnTo>
                      <a:pt x="196" y="3564"/>
                    </a:lnTo>
                    <a:lnTo>
                      <a:pt x="189" y="3571"/>
                    </a:lnTo>
                    <a:lnTo>
                      <a:pt x="181" y="3578"/>
                    </a:lnTo>
                    <a:lnTo>
                      <a:pt x="172" y="3583"/>
                    </a:lnTo>
                    <a:lnTo>
                      <a:pt x="162" y="3588"/>
                    </a:lnTo>
                    <a:lnTo>
                      <a:pt x="152" y="3592"/>
                    </a:lnTo>
                    <a:lnTo>
                      <a:pt x="142" y="3595"/>
                    </a:lnTo>
                    <a:lnTo>
                      <a:pt x="131" y="3596"/>
                    </a:lnTo>
                    <a:lnTo>
                      <a:pt x="121" y="3598"/>
                    </a:lnTo>
                    <a:lnTo>
                      <a:pt x="110" y="3598"/>
                    </a:lnTo>
                    <a:lnTo>
                      <a:pt x="100" y="3596"/>
                    </a:lnTo>
                    <a:lnTo>
                      <a:pt x="89" y="3593"/>
                    </a:lnTo>
                    <a:lnTo>
                      <a:pt x="89" y="3593"/>
                    </a:lnTo>
                    <a:lnTo>
                      <a:pt x="78" y="3591"/>
                    </a:lnTo>
                    <a:lnTo>
                      <a:pt x="68" y="3586"/>
                    </a:lnTo>
                    <a:lnTo>
                      <a:pt x="59" y="3581"/>
                    </a:lnTo>
                    <a:lnTo>
                      <a:pt x="49" y="3574"/>
                    </a:lnTo>
                    <a:lnTo>
                      <a:pt x="42" y="3568"/>
                    </a:lnTo>
                    <a:lnTo>
                      <a:pt x="35" y="3559"/>
                    </a:lnTo>
                    <a:lnTo>
                      <a:pt x="28" y="3551"/>
                    </a:lnTo>
                    <a:lnTo>
                      <a:pt x="22" y="3542"/>
                    </a:lnTo>
                    <a:lnTo>
                      <a:pt x="18" y="3533"/>
                    </a:lnTo>
                    <a:lnTo>
                      <a:pt x="14" y="3523"/>
                    </a:lnTo>
                    <a:lnTo>
                      <a:pt x="11" y="3513"/>
                    </a:lnTo>
                    <a:lnTo>
                      <a:pt x="8" y="3503"/>
                    </a:lnTo>
                    <a:lnTo>
                      <a:pt x="8" y="3492"/>
                    </a:lnTo>
                    <a:lnTo>
                      <a:pt x="8" y="3482"/>
                    </a:lnTo>
                    <a:lnTo>
                      <a:pt x="10" y="3470"/>
                    </a:lnTo>
                    <a:lnTo>
                      <a:pt x="11" y="3459"/>
                    </a:lnTo>
                    <a:lnTo>
                      <a:pt x="11" y="3459"/>
                    </a:lnTo>
                    <a:lnTo>
                      <a:pt x="14" y="3453"/>
                    </a:lnTo>
                    <a:lnTo>
                      <a:pt x="14" y="345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77" name="Group 165"/>
              <p:cNvGrpSpPr/>
              <p:nvPr/>
            </p:nvGrpSpPr>
            <p:grpSpPr>
              <a:xfrm rot="287009">
                <a:off x="7543525" y="3359471"/>
                <a:ext cx="436113" cy="412942"/>
                <a:chOff x="971551" y="0"/>
                <a:chExt cx="7200902" cy="6818311"/>
              </a:xfrm>
            </p:grpSpPr>
            <p:sp>
              <p:nvSpPr>
                <p:cNvPr id="185" name="Freeform 5"/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6" name="Freeform 6"/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8" name="Group 168"/>
              <p:cNvGrpSpPr/>
              <p:nvPr/>
            </p:nvGrpSpPr>
            <p:grpSpPr>
              <a:xfrm rot="18900000">
                <a:off x="7326744" y="2773898"/>
                <a:ext cx="515275" cy="144357"/>
                <a:chOff x="793750" y="0"/>
                <a:chExt cx="7556501" cy="2116991"/>
              </a:xfrm>
            </p:grpSpPr>
            <p:sp>
              <p:nvSpPr>
                <p:cNvPr id="183" name="Freeform 7"/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4" name="Freeform 8"/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9" name="Group 171"/>
              <p:cNvGrpSpPr/>
              <p:nvPr/>
            </p:nvGrpSpPr>
            <p:grpSpPr>
              <a:xfrm rot="21312991" flipH="1">
                <a:off x="7170907" y="3751874"/>
                <a:ext cx="313619" cy="296956"/>
                <a:chOff x="971551" y="0"/>
                <a:chExt cx="7200902" cy="6818311"/>
              </a:xfrm>
            </p:grpSpPr>
            <p:sp>
              <p:nvSpPr>
                <p:cNvPr id="181" name="Freeform 5"/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22000">
                      <a:srgbClr val="84BC76"/>
                    </a:gs>
                    <a:gs pos="86000">
                      <a:srgbClr val="2F6C1C"/>
                    </a:gs>
                  </a:gsLst>
                  <a:lin ang="18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2" name="Freeform 6"/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80000">
                      <a:srgbClr val="2E6D26"/>
                    </a:gs>
                  </a:gsLst>
                  <a:lin ang="258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80" name="Freeform 9"/>
              <p:cNvSpPr>
                <a:spLocks/>
              </p:cNvSpPr>
              <p:nvPr/>
            </p:nvSpPr>
            <p:spPr bwMode="auto">
              <a:xfrm>
                <a:off x="6931077" y="3471334"/>
                <a:ext cx="565098" cy="101600"/>
              </a:xfrm>
              <a:custGeom>
                <a:avLst/>
                <a:gdLst/>
                <a:ahLst/>
                <a:cxnLst>
                  <a:cxn ang="0">
                    <a:pos x="2560" y="473"/>
                  </a:cxn>
                  <a:cxn ang="0">
                    <a:pos x="2412" y="404"/>
                  </a:cxn>
                  <a:cxn ang="0">
                    <a:pos x="2261" y="341"/>
                  </a:cxn>
                  <a:cxn ang="0">
                    <a:pos x="2107" y="283"/>
                  </a:cxn>
                  <a:cxn ang="0">
                    <a:pos x="1951" y="229"/>
                  </a:cxn>
                  <a:cxn ang="0">
                    <a:pos x="1874" y="205"/>
                  </a:cxn>
                  <a:cxn ang="0">
                    <a:pos x="1715" y="161"/>
                  </a:cxn>
                  <a:cxn ang="0">
                    <a:pos x="1554" y="126"/>
                  </a:cxn>
                  <a:cxn ang="0">
                    <a:pos x="1393" y="100"/>
                  </a:cxn>
                  <a:cxn ang="0">
                    <a:pos x="1313" y="92"/>
                  </a:cxn>
                  <a:cxn ang="0">
                    <a:pos x="1149" y="85"/>
                  </a:cxn>
                  <a:cxn ang="0">
                    <a:pos x="984" y="89"/>
                  </a:cxn>
                  <a:cxn ang="0">
                    <a:pos x="818" y="102"/>
                  </a:cxn>
                  <a:cxn ang="0">
                    <a:pos x="653" y="120"/>
                  </a:cxn>
                  <a:cxn ang="0">
                    <a:pos x="571" y="131"/>
                  </a:cxn>
                  <a:cxn ang="0">
                    <a:pos x="407" y="158"/>
                  </a:cxn>
                  <a:cxn ang="0">
                    <a:pos x="243" y="191"/>
                  </a:cxn>
                  <a:cxn ang="0">
                    <a:pos x="81" y="229"/>
                  </a:cxn>
                  <a:cxn ang="0">
                    <a:pos x="0" y="250"/>
                  </a:cxn>
                  <a:cxn ang="0">
                    <a:pos x="159" y="198"/>
                  </a:cxn>
                  <a:cxn ang="0">
                    <a:pos x="320" y="153"/>
                  </a:cxn>
                  <a:cxn ang="0">
                    <a:pos x="482" y="110"/>
                  </a:cxn>
                  <a:cxn ang="0">
                    <a:pos x="646" y="75"/>
                  </a:cxn>
                  <a:cxn ang="0">
                    <a:pos x="728" y="59"/>
                  </a:cxn>
                  <a:cxn ang="0">
                    <a:pos x="895" y="32"/>
                  </a:cxn>
                  <a:cxn ang="0">
                    <a:pos x="1061" y="13"/>
                  </a:cxn>
                  <a:cxn ang="0">
                    <a:pos x="1231" y="1"/>
                  </a:cxn>
                  <a:cxn ang="0">
                    <a:pos x="1317" y="0"/>
                  </a:cxn>
                  <a:cxn ang="0">
                    <a:pos x="1487" y="10"/>
                  </a:cxn>
                  <a:cxn ang="0">
                    <a:pos x="1656" y="30"/>
                  </a:cxn>
                  <a:cxn ang="0">
                    <a:pos x="1823" y="61"/>
                  </a:cxn>
                  <a:cxn ang="0">
                    <a:pos x="1989" y="97"/>
                  </a:cxn>
                  <a:cxn ang="0">
                    <a:pos x="2071" y="119"/>
                  </a:cxn>
                  <a:cxn ang="0">
                    <a:pos x="2234" y="165"/>
                  </a:cxn>
                  <a:cxn ang="0">
                    <a:pos x="2395" y="218"/>
                  </a:cxn>
                  <a:cxn ang="0">
                    <a:pos x="2556" y="276"/>
                  </a:cxn>
                  <a:cxn ang="0">
                    <a:pos x="2635" y="307"/>
                  </a:cxn>
                  <a:cxn ang="0">
                    <a:pos x="2652" y="315"/>
                  </a:cxn>
                  <a:cxn ang="0">
                    <a:pos x="2666" y="326"/>
                  </a:cxn>
                  <a:cxn ang="0">
                    <a:pos x="2677" y="341"/>
                  </a:cxn>
                  <a:cxn ang="0">
                    <a:pos x="2690" y="373"/>
                  </a:cxn>
                  <a:cxn ang="0">
                    <a:pos x="2693" y="390"/>
                  </a:cxn>
                  <a:cxn ang="0">
                    <a:pos x="2692" y="408"/>
                  </a:cxn>
                  <a:cxn ang="0">
                    <a:pos x="2686" y="425"/>
                  </a:cxn>
                  <a:cxn ang="0">
                    <a:pos x="2682" y="434"/>
                  </a:cxn>
                  <a:cxn ang="0">
                    <a:pos x="2672" y="449"/>
                  </a:cxn>
                  <a:cxn ang="0">
                    <a:pos x="2659" y="462"/>
                  </a:cxn>
                  <a:cxn ang="0">
                    <a:pos x="2638" y="476"/>
                  </a:cxn>
                  <a:cxn ang="0">
                    <a:pos x="2612" y="482"/>
                  </a:cxn>
                  <a:cxn ang="0">
                    <a:pos x="2594" y="483"/>
                  </a:cxn>
                  <a:cxn ang="0">
                    <a:pos x="2577" y="479"/>
                  </a:cxn>
                  <a:cxn ang="0">
                    <a:pos x="2567" y="476"/>
                  </a:cxn>
                  <a:cxn ang="0">
                    <a:pos x="2560" y="473"/>
                  </a:cxn>
                </a:cxnLst>
                <a:rect l="0" t="0" r="r" b="b"/>
                <a:pathLst>
                  <a:path w="2693" h="483">
                    <a:moveTo>
                      <a:pt x="2560" y="473"/>
                    </a:moveTo>
                    <a:lnTo>
                      <a:pt x="2560" y="473"/>
                    </a:lnTo>
                    <a:lnTo>
                      <a:pt x="2487" y="438"/>
                    </a:lnTo>
                    <a:lnTo>
                      <a:pt x="2412" y="404"/>
                    </a:lnTo>
                    <a:lnTo>
                      <a:pt x="2337" y="372"/>
                    </a:lnTo>
                    <a:lnTo>
                      <a:pt x="2261" y="341"/>
                    </a:lnTo>
                    <a:lnTo>
                      <a:pt x="2184" y="311"/>
                    </a:lnTo>
                    <a:lnTo>
                      <a:pt x="2107" y="283"/>
                    </a:lnTo>
                    <a:lnTo>
                      <a:pt x="2029" y="254"/>
                    </a:lnTo>
                    <a:lnTo>
                      <a:pt x="1951" y="229"/>
                    </a:lnTo>
                    <a:lnTo>
                      <a:pt x="1951" y="229"/>
                    </a:lnTo>
                    <a:lnTo>
                      <a:pt x="1874" y="205"/>
                    </a:lnTo>
                    <a:lnTo>
                      <a:pt x="1795" y="182"/>
                    </a:lnTo>
                    <a:lnTo>
                      <a:pt x="1715" y="161"/>
                    </a:lnTo>
                    <a:lnTo>
                      <a:pt x="1635" y="141"/>
                    </a:lnTo>
                    <a:lnTo>
                      <a:pt x="1554" y="126"/>
                    </a:lnTo>
                    <a:lnTo>
                      <a:pt x="1474" y="112"/>
                    </a:lnTo>
                    <a:lnTo>
                      <a:pt x="1393" y="100"/>
                    </a:lnTo>
                    <a:lnTo>
                      <a:pt x="1313" y="92"/>
                    </a:lnTo>
                    <a:lnTo>
                      <a:pt x="1313" y="92"/>
                    </a:lnTo>
                    <a:lnTo>
                      <a:pt x="1231" y="88"/>
                    </a:lnTo>
                    <a:lnTo>
                      <a:pt x="1149" y="85"/>
                    </a:lnTo>
                    <a:lnTo>
                      <a:pt x="1067" y="86"/>
                    </a:lnTo>
                    <a:lnTo>
                      <a:pt x="984" y="89"/>
                    </a:lnTo>
                    <a:lnTo>
                      <a:pt x="902" y="95"/>
                    </a:lnTo>
                    <a:lnTo>
                      <a:pt x="818" y="102"/>
                    </a:lnTo>
                    <a:lnTo>
                      <a:pt x="736" y="110"/>
                    </a:lnTo>
                    <a:lnTo>
                      <a:pt x="653" y="120"/>
                    </a:lnTo>
                    <a:lnTo>
                      <a:pt x="653" y="120"/>
                    </a:lnTo>
                    <a:lnTo>
                      <a:pt x="571" y="131"/>
                    </a:lnTo>
                    <a:lnTo>
                      <a:pt x="489" y="144"/>
                    </a:lnTo>
                    <a:lnTo>
                      <a:pt x="407" y="158"/>
                    </a:lnTo>
                    <a:lnTo>
                      <a:pt x="325" y="174"/>
                    </a:lnTo>
                    <a:lnTo>
                      <a:pt x="243" y="191"/>
                    </a:lnTo>
                    <a:lnTo>
                      <a:pt x="161" y="209"/>
                    </a:lnTo>
                    <a:lnTo>
                      <a:pt x="81" y="22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80" y="223"/>
                    </a:lnTo>
                    <a:lnTo>
                      <a:pt x="159" y="198"/>
                    </a:lnTo>
                    <a:lnTo>
                      <a:pt x="239" y="174"/>
                    </a:lnTo>
                    <a:lnTo>
                      <a:pt x="320" y="153"/>
                    </a:lnTo>
                    <a:lnTo>
                      <a:pt x="400" y="130"/>
                    </a:lnTo>
                    <a:lnTo>
                      <a:pt x="482" y="110"/>
                    </a:lnTo>
                    <a:lnTo>
                      <a:pt x="564" y="92"/>
                    </a:lnTo>
                    <a:lnTo>
                      <a:pt x="646" y="75"/>
                    </a:lnTo>
                    <a:lnTo>
                      <a:pt x="646" y="75"/>
                    </a:lnTo>
                    <a:lnTo>
                      <a:pt x="728" y="59"/>
                    </a:lnTo>
                    <a:lnTo>
                      <a:pt x="811" y="45"/>
                    </a:lnTo>
                    <a:lnTo>
                      <a:pt x="895" y="32"/>
                    </a:lnTo>
                    <a:lnTo>
                      <a:pt x="978" y="21"/>
                    </a:lnTo>
                    <a:lnTo>
                      <a:pt x="1061" y="13"/>
                    </a:lnTo>
                    <a:lnTo>
                      <a:pt x="1146" y="6"/>
                    </a:lnTo>
                    <a:lnTo>
                      <a:pt x="1231" y="1"/>
                    </a:lnTo>
                    <a:lnTo>
                      <a:pt x="1317" y="0"/>
                    </a:lnTo>
                    <a:lnTo>
                      <a:pt x="1317" y="0"/>
                    </a:lnTo>
                    <a:lnTo>
                      <a:pt x="1402" y="3"/>
                    </a:lnTo>
                    <a:lnTo>
                      <a:pt x="1487" y="10"/>
                    </a:lnTo>
                    <a:lnTo>
                      <a:pt x="1571" y="18"/>
                    </a:lnTo>
                    <a:lnTo>
                      <a:pt x="1656" y="30"/>
                    </a:lnTo>
                    <a:lnTo>
                      <a:pt x="1739" y="44"/>
                    </a:lnTo>
                    <a:lnTo>
                      <a:pt x="1823" y="61"/>
                    </a:lnTo>
                    <a:lnTo>
                      <a:pt x="1906" y="78"/>
                    </a:lnTo>
                    <a:lnTo>
                      <a:pt x="1989" y="97"/>
                    </a:lnTo>
                    <a:lnTo>
                      <a:pt x="1989" y="97"/>
                    </a:lnTo>
                    <a:lnTo>
                      <a:pt x="2071" y="119"/>
                    </a:lnTo>
                    <a:lnTo>
                      <a:pt x="2153" y="141"/>
                    </a:lnTo>
                    <a:lnTo>
                      <a:pt x="2234" y="165"/>
                    </a:lnTo>
                    <a:lnTo>
                      <a:pt x="2314" y="191"/>
                    </a:lnTo>
                    <a:lnTo>
                      <a:pt x="2395" y="218"/>
                    </a:lnTo>
                    <a:lnTo>
                      <a:pt x="2475" y="246"/>
                    </a:lnTo>
                    <a:lnTo>
                      <a:pt x="2556" y="276"/>
                    </a:lnTo>
                    <a:lnTo>
                      <a:pt x="2635" y="307"/>
                    </a:lnTo>
                    <a:lnTo>
                      <a:pt x="2635" y="307"/>
                    </a:lnTo>
                    <a:lnTo>
                      <a:pt x="2644" y="311"/>
                    </a:lnTo>
                    <a:lnTo>
                      <a:pt x="2652" y="315"/>
                    </a:lnTo>
                    <a:lnTo>
                      <a:pt x="2659" y="321"/>
                    </a:lnTo>
                    <a:lnTo>
                      <a:pt x="2666" y="326"/>
                    </a:lnTo>
                    <a:lnTo>
                      <a:pt x="2672" y="333"/>
                    </a:lnTo>
                    <a:lnTo>
                      <a:pt x="2677" y="341"/>
                    </a:lnTo>
                    <a:lnTo>
                      <a:pt x="2686" y="356"/>
                    </a:lnTo>
                    <a:lnTo>
                      <a:pt x="2690" y="373"/>
                    </a:lnTo>
                    <a:lnTo>
                      <a:pt x="2692" y="381"/>
                    </a:lnTo>
                    <a:lnTo>
                      <a:pt x="2693" y="390"/>
                    </a:lnTo>
                    <a:lnTo>
                      <a:pt x="2693" y="398"/>
                    </a:lnTo>
                    <a:lnTo>
                      <a:pt x="2692" y="408"/>
                    </a:lnTo>
                    <a:lnTo>
                      <a:pt x="2689" y="417"/>
                    </a:lnTo>
                    <a:lnTo>
                      <a:pt x="2686" y="425"/>
                    </a:lnTo>
                    <a:lnTo>
                      <a:pt x="2686" y="425"/>
                    </a:lnTo>
                    <a:lnTo>
                      <a:pt x="2682" y="434"/>
                    </a:lnTo>
                    <a:lnTo>
                      <a:pt x="2677" y="442"/>
                    </a:lnTo>
                    <a:lnTo>
                      <a:pt x="2672" y="449"/>
                    </a:lnTo>
                    <a:lnTo>
                      <a:pt x="2666" y="456"/>
                    </a:lnTo>
                    <a:lnTo>
                      <a:pt x="2659" y="462"/>
                    </a:lnTo>
                    <a:lnTo>
                      <a:pt x="2653" y="468"/>
                    </a:lnTo>
                    <a:lnTo>
                      <a:pt x="2638" y="476"/>
                    </a:lnTo>
                    <a:lnTo>
                      <a:pt x="2621" y="480"/>
                    </a:lnTo>
                    <a:lnTo>
                      <a:pt x="2612" y="482"/>
                    </a:lnTo>
                    <a:lnTo>
                      <a:pt x="2603" y="483"/>
                    </a:lnTo>
                    <a:lnTo>
                      <a:pt x="2594" y="483"/>
                    </a:lnTo>
                    <a:lnTo>
                      <a:pt x="2586" y="482"/>
                    </a:lnTo>
                    <a:lnTo>
                      <a:pt x="2577" y="479"/>
                    </a:lnTo>
                    <a:lnTo>
                      <a:pt x="2567" y="476"/>
                    </a:lnTo>
                    <a:lnTo>
                      <a:pt x="2567" y="476"/>
                    </a:lnTo>
                    <a:lnTo>
                      <a:pt x="2562" y="473"/>
                    </a:lnTo>
                    <a:lnTo>
                      <a:pt x="2560" y="47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360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453" name="Oval 452">
            <a:extLs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303732" y="322281"/>
            <a:ext cx="2133600" cy="2133600"/>
          </a:xfrm>
          <a:prstGeom prst="ellipse">
            <a:avLst/>
          </a:prstGeom>
          <a:gradFill flip="none" rotWithShape="1">
            <a:gsLst>
              <a:gs pos="49000">
                <a:srgbClr val="FFFFFF"/>
              </a:gs>
              <a:gs pos="100000">
                <a:srgbClr val="F4C123"/>
              </a:gs>
              <a:gs pos="69000">
                <a:srgbClr val="FFFB2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317500">
              <a:srgbClr val="FFFF00">
                <a:alpha val="50000"/>
              </a:srgbClr>
            </a:glo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 anchorCtr="1"/>
          <a:lstStyle/>
          <a:p>
            <a:pPr algn="ctr">
              <a:lnSpc>
                <a:spcPct val="85000"/>
              </a:lnSpc>
            </a:pPr>
            <a:endParaRPr lang="en-US" sz="3600" dirty="0">
              <a:solidFill>
                <a:srgbClr val="696400"/>
              </a:solidFill>
              <a:latin typeface="Arial Narrow"/>
              <a:cs typeface="Arial Narrow"/>
            </a:endParaRPr>
          </a:p>
        </p:txBody>
      </p:sp>
      <p:grpSp>
        <p:nvGrpSpPr>
          <p:cNvPr id="294" name="Group 293">
            <a:extLst>
              <a:ext uri="{FF2B5EF4-FFF2-40B4-BE49-F238E27FC236}">
                <a16:creationId xmlns:a16="http://schemas.microsoft.com/office/drawing/2014/main" id="{583D4136-4F64-4197-B45D-2E6BEFC3D7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4282708" y="531116"/>
            <a:ext cx="2488547" cy="7223156"/>
            <a:chOff x="6655453" y="685800"/>
            <a:chExt cx="2488547" cy="7223156"/>
          </a:xfrm>
          <a:effectLst/>
        </p:grpSpPr>
        <p:grpSp>
          <p:nvGrpSpPr>
            <p:cNvPr id="295" name="Group 294">
              <a:extLst>
                <a:ext uri="{FF2B5EF4-FFF2-40B4-BE49-F238E27FC236}">
                  <a16:creationId xmlns:a16="http://schemas.microsoft.com/office/drawing/2014/main" id="{D1A5E588-391C-406C-8926-440EACC80BC6}"/>
                </a:ext>
              </a:extLst>
            </p:cNvPr>
            <p:cNvGrpSpPr/>
            <p:nvPr/>
          </p:nvGrpSpPr>
          <p:grpSpPr>
            <a:xfrm>
              <a:off x="7142585" y="5350922"/>
              <a:ext cx="756716" cy="2558034"/>
              <a:chOff x="7142585" y="5367856"/>
              <a:chExt cx="756716" cy="2558034"/>
            </a:xfrm>
          </p:grpSpPr>
          <p:grpSp>
            <p:nvGrpSpPr>
              <p:cNvPr id="382" name="Group 93">
                <a:extLst>
                  <a:ext uri="{FF2B5EF4-FFF2-40B4-BE49-F238E27FC236}">
                    <a16:creationId xmlns:a16="http://schemas.microsoft.com/office/drawing/2014/main" id="{4AA209E2-A9F0-429C-AFCF-E3A0E70B477D}"/>
                  </a:ext>
                </a:extLst>
              </p:cNvPr>
              <p:cNvGrpSpPr/>
              <p:nvPr/>
            </p:nvGrpSpPr>
            <p:grpSpPr>
              <a:xfrm rot="186992">
                <a:off x="7142585" y="5477639"/>
                <a:ext cx="756716" cy="2448251"/>
                <a:chOff x="1346199" y="3640666"/>
                <a:chExt cx="755164" cy="3117518"/>
              </a:xfrm>
            </p:grpSpPr>
            <p:sp>
              <p:nvSpPr>
                <p:cNvPr id="386" name="Freeform 7">
                  <a:extLst>
                    <a:ext uri="{FF2B5EF4-FFF2-40B4-BE49-F238E27FC236}">
                      <a16:creationId xmlns:a16="http://schemas.microsoft.com/office/drawing/2014/main" id="{E3177C79-CD4F-4BD6-AA90-446A14DE99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40433" y="3674533"/>
                  <a:ext cx="318052" cy="3083651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7" name="Freeform 5">
                  <a:extLst>
                    <a:ext uri="{FF2B5EF4-FFF2-40B4-BE49-F238E27FC236}">
                      <a16:creationId xmlns:a16="http://schemas.microsoft.com/office/drawing/2014/main" id="{987C9877-A996-4445-85D8-354F2BEE5B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2037" y="3640667"/>
                  <a:ext cx="169026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8" name="Freeform 6">
                  <a:extLst>
                    <a:ext uri="{FF2B5EF4-FFF2-40B4-BE49-F238E27FC236}">
                      <a16:creationId xmlns:a16="http://schemas.microsoft.com/office/drawing/2014/main" id="{1C7AE3FB-D4AC-47BD-A94A-D09D640053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400286">
                  <a:off x="1517125" y="3676652"/>
                  <a:ext cx="584238" cy="2470150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2" name="Freeform 8">
                  <a:extLst>
                    <a:ext uri="{FF2B5EF4-FFF2-40B4-BE49-F238E27FC236}">
                      <a16:creationId xmlns:a16="http://schemas.microsoft.com/office/drawing/2014/main" id="{ABBA2366-4003-4448-9393-3825DFB1BC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7270" y="4109510"/>
                  <a:ext cx="155327" cy="657225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3" name="Freeform 7">
                  <a:extLst>
                    <a:ext uri="{FF2B5EF4-FFF2-40B4-BE49-F238E27FC236}">
                      <a16:creationId xmlns:a16="http://schemas.microsoft.com/office/drawing/2014/main" id="{0256E0B6-4052-4346-8351-D2CB144C1A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316019" flipH="1">
                  <a:off x="1500489" y="3662715"/>
                  <a:ext cx="268985" cy="2560804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4" name="Freeform 5">
                  <a:extLst>
                    <a:ext uri="{FF2B5EF4-FFF2-40B4-BE49-F238E27FC236}">
                      <a16:creationId xmlns:a16="http://schemas.microsoft.com/office/drawing/2014/main" id="{B35F13A0-0112-4979-AD3E-BBF8817312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1854511" y="3640666"/>
                  <a:ext cx="169026" cy="2623557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20" name="Freeform 8">
                  <a:extLst>
                    <a:ext uri="{FF2B5EF4-FFF2-40B4-BE49-F238E27FC236}">
                      <a16:creationId xmlns:a16="http://schemas.microsoft.com/office/drawing/2014/main" id="{F59D591F-9CCD-4E8A-B602-9143DF4186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46199" y="4101042"/>
                  <a:ext cx="155327" cy="657224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45" name="Freeform 8">
                  <a:extLst>
                    <a:ext uri="{FF2B5EF4-FFF2-40B4-BE49-F238E27FC236}">
                      <a16:creationId xmlns:a16="http://schemas.microsoft.com/office/drawing/2014/main" id="{8353535F-63EB-4535-B9E8-DAFBA0B02A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308441" flipH="1">
                  <a:off x="1634065" y="3662892"/>
                  <a:ext cx="194736" cy="1359958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46" name="Freeform 5">
                  <a:extLst>
                    <a:ext uri="{FF2B5EF4-FFF2-40B4-BE49-F238E27FC236}">
                      <a16:creationId xmlns:a16="http://schemas.microsoft.com/office/drawing/2014/main" id="{D16A0981-F6AE-4ED9-843C-938CDC3ED1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448727">
                  <a:off x="1720852" y="3651251"/>
                  <a:ext cx="169026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47" name="Freeform 6">
                  <a:extLst>
                    <a:ext uri="{FF2B5EF4-FFF2-40B4-BE49-F238E27FC236}">
                      <a16:creationId xmlns:a16="http://schemas.microsoft.com/office/drawing/2014/main" id="{C473BD23-163F-445A-8799-8CCFD319F5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099981" flipH="1">
                  <a:off x="1589360" y="3674976"/>
                  <a:ext cx="430796" cy="2259597"/>
                </a:xfrm>
                <a:custGeom>
                  <a:avLst/>
                  <a:gdLst/>
                  <a:ahLst/>
                  <a:cxnLst>
                    <a:cxn ang="0">
                      <a:pos x="26" y="13"/>
                    </a:cxn>
                    <a:cxn ang="0">
                      <a:pos x="25" y="244"/>
                    </a:cxn>
                    <a:cxn ang="0">
                      <a:pos x="23" y="239"/>
                    </a:cxn>
                    <a:cxn ang="0">
                      <a:pos x="166" y="496"/>
                    </a:cxn>
                    <a:cxn ang="0">
                      <a:pos x="165" y="495"/>
                    </a:cxn>
                    <a:cxn ang="0">
                      <a:pos x="285" y="635"/>
                    </a:cxn>
                    <a:cxn ang="0">
                      <a:pos x="286" y="638"/>
                    </a:cxn>
                    <a:cxn ang="0">
                      <a:pos x="287" y="639"/>
                    </a:cxn>
                    <a:cxn ang="0">
                      <a:pos x="385" y="911"/>
                    </a:cxn>
                    <a:cxn ang="0">
                      <a:pos x="386" y="912"/>
                    </a:cxn>
                    <a:cxn ang="0">
                      <a:pos x="386" y="914"/>
                    </a:cxn>
                    <a:cxn ang="0">
                      <a:pos x="354" y="1351"/>
                    </a:cxn>
                    <a:cxn ang="0">
                      <a:pos x="354" y="1350"/>
                    </a:cxn>
                    <a:cxn ang="0">
                      <a:pos x="401" y="1665"/>
                    </a:cxn>
                    <a:cxn ang="0">
                      <a:pos x="400" y="1663"/>
                    </a:cxn>
                    <a:cxn ang="0">
                      <a:pos x="567" y="1939"/>
                    </a:cxn>
                    <a:cxn ang="0">
                      <a:pos x="567" y="1939"/>
                    </a:cxn>
                    <a:cxn ang="0">
                      <a:pos x="567" y="1940"/>
                    </a:cxn>
                    <a:cxn ang="0">
                      <a:pos x="567" y="1940"/>
                    </a:cxn>
                    <a:cxn ang="0">
                      <a:pos x="586" y="2041"/>
                    </a:cxn>
                    <a:cxn ang="0">
                      <a:pos x="603" y="2142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6" y="2345"/>
                    </a:cxn>
                    <a:cxn ang="0">
                      <a:pos x="635" y="2689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633" y="2345"/>
                    </a:cxn>
                    <a:cxn ang="0">
                      <a:pos x="598" y="2143"/>
                    </a:cxn>
                    <a:cxn ang="0">
                      <a:pos x="580" y="2042"/>
                    </a:cxn>
                    <a:cxn ang="0">
                      <a:pos x="560" y="1941"/>
                    </a:cxn>
                    <a:cxn ang="0">
                      <a:pos x="562" y="1942"/>
                    </a:cxn>
                    <a:cxn ang="0">
                      <a:pos x="393" y="1669"/>
                    </a:cxn>
                    <a:cxn ang="0">
                      <a:pos x="391" y="1668"/>
                    </a:cxn>
                    <a:cxn ang="0">
                      <a:pos x="391" y="1666"/>
                    </a:cxn>
                    <a:cxn ang="0">
                      <a:pos x="341" y="1352"/>
                    </a:cxn>
                    <a:cxn ang="0">
                      <a:pos x="341" y="1351"/>
                    </a:cxn>
                    <a:cxn ang="0">
                      <a:pos x="341" y="1351"/>
                    </a:cxn>
                    <a:cxn ang="0">
                      <a:pos x="369" y="913"/>
                    </a:cxn>
                    <a:cxn ang="0">
                      <a:pos x="369" y="916"/>
                    </a:cxn>
                    <a:cxn ang="0">
                      <a:pos x="269" y="645"/>
                    </a:cxn>
                    <a:cxn ang="0">
                      <a:pos x="270" y="649"/>
                    </a:cxn>
                    <a:cxn ang="0">
                      <a:pos x="148" y="509"/>
                    </a:cxn>
                    <a:cxn ang="0">
                      <a:pos x="148" y="508"/>
                    </a:cxn>
                    <a:cxn ang="0">
                      <a:pos x="147" y="506"/>
                    </a:cxn>
                    <a:cxn ang="0">
                      <a:pos x="3" y="250"/>
                    </a:cxn>
                    <a:cxn ang="0">
                      <a:pos x="0" y="248"/>
                    </a:cxn>
                    <a:cxn ang="0">
                      <a:pos x="0" y="244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0" y="8"/>
                    </a:cxn>
                    <a:cxn ang="0">
                      <a:pos x="4" y="4"/>
                    </a:cxn>
                    <a:cxn ang="0">
                      <a:pos x="8" y="1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18" y="1"/>
                    </a:cxn>
                    <a:cxn ang="0">
                      <a:pos x="21" y="4"/>
                    </a:cxn>
                    <a:cxn ang="0">
                      <a:pos x="25" y="8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  <a:cxn ang="0">
                      <a:pos x="26" y="13"/>
                    </a:cxn>
                  </a:cxnLst>
                  <a:rect l="0" t="0" r="r" b="b"/>
                  <a:pathLst>
                    <a:path w="636" h="2689">
                      <a:moveTo>
                        <a:pt x="26" y="13"/>
                      </a:moveTo>
                      <a:lnTo>
                        <a:pt x="25" y="244"/>
                      </a:lnTo>
                      <a:lnTo>
                        <a:pt x="23" y="239"/>
                      </a:lnTo>
                      <a:lnTo>
                        <a:pt x="166" y="496"/>
                      </a:lnTo>
                      <a:lnTo>
                        <a:pt x="165" y="495"/>
                      </a:lnTo>
                      <a:lnTo>
                        <a:pt x="285" y="635"/>
                      </a:lnTo>
                      <a:lnTo>
                        <a:pt x="286" y="638"/>
                      </a:lnTo>
                      <a:lnTo>
                        <a:pt x="287" y="639"/>
                      </a:lnTo>
                      <a:lnTo>
                        <a:pt x="385" y="911"/>
                      </a:lnTo>
                      <a:lnTo>
                        <a:pt x="386" y="912"/>
                      </a:lnTo>
                      <a:lnTo>
                        <a:pt x="386" y="914"/>
                      </a:lnTo>
                      <a:lnTo>
                        <a:pt x="354" y="1351"/>
                      </a:lnTo>
                      <a:lnTo>
                        <a:pt x="354" y="1350"/>
                      </a:lnTo>
                      <a:lnTo>
                        <a:pt x="401" y="1665"/>
                      </a:lnTo>
                      <a:lnTo>
                        <a:pt x="400" y="1663"/>
                      </a:lnTo>
                      <a:lnTo>
                        <a:pt x="567" y="1939"/>
                      </a:lnTo>
                      <a:lnTo>
                        <a:pt x="567" y="1939"/>
                      </a:lnTo>
                      <a:lnTo>
                        <a:pt x="567" y="1940"/>
                      </a:lnTo>
                      <a:lnTo>
                        <a:pt x="567" y="1940"/>
                      </a:lnTo>
                      <a:lnTo>
                        <a:pt x="586" y="2041"/>
                      </a:lnTo>
                      <a:lnTo>
                        <a:pt x="603" y="2142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6" y="2345"/>
                      </a:lnTo>
                      <a:lnTo>
                        <a:pt x="635" y="2689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633" y="2345"/>
                      </a:lnTo>
                      <a:lnTo>
                        <a:pt x="598" y="2143"/>
                      </a:lnTo>
                      <a:lnTo>
                        <a:pt x="580" y="2042"/>
                      </a:lnTo>
                      <a:lnTo>
                        <a:pt x="560" y="1941"/>
                      </a:lnTo>
                      <a:lnTo>
                        <a:pt x="562" y="1942"/>
                      </a:lnTo>
                      <a:lnTo>
                        <a:pt x="393" y="1669"/>
                      </a:lnTo>
                      <a:lnTo>
                        <a:pt x="391" y="1668"/>
                      </a:lnTo>
                      <a:lnTo>
                        <a:pt x="391" y="1666"/>
                      </a:lnTo>
                      <a:lnTo>
                        <a:pt x="341" y="1352"/>
                      </a:lnTo>
                      <a:lnTo>
                        <a:pt x="341" y="1351"/>
                      </a:lnTo>
                      <a:lnTo>
                        <a:pt x="341" y="1351"/>
                      </a:lnTo>
                      <a:lnTo>
                        <a:pt x="369" y="913"/>
                      </a:lnTo>
                      <a:lnTo>
                        <a:pt x="369" y="916"/>
                      </a:lnTo>
                      <a:lnTo>
                        <a:pt x="269" y="645"/>
                      </a:lnTo>
                      <a:lnTo>
                        <a:pt x="270" y="649"/>
                      </a:lnTo>
                      <a:lnTo>
                        <a:pt x="148" y="509"/>
                      </a:lnTo>
                      <a:lnTo>
                        <a:pt x="148" y="508"/>
                      </a:lnTo>
                      <a:lnTo>
                        <a:pt x="147" y="506"/>
                      </a:lnTo>
                      <a:lnTo>
                        <a:pt x="3" y="250"/>
                      </a:lnTo>
                      <a:lnTo>
                        <a:pt x="0" y="248"/>
                      </a:lnTo>
                      <a:lnTo>
                        <a:pt x="0" y="244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0" y="8"/>
                      </a:lnTo>
                      <a:lnTo>
                        <a:pt x="4" y="4"/>
                      </a:lnTo>
                      <a:lnTo>
                        <a:pt x="8" y="1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8" y="1"/>
                      </a:lnTo>
                      <a:lnTo>
                        <a:pt x="21" y="4"/>
                      </a:lnTo>
                      <a:lnTo>
                        <a:pt x="25" y="8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lnTo>
                        <a:pt x="26" y="13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48" name="Freeform 8">
                  <a:extLst>
                    <a:ext uri="{FF2B5EF4-FFF2-40B4-BE49-F238E27FC236}">
                      <a16:creationId xmlns:a16="http://schemas.microsoft.com/office/drawing/2014/main" id="{E5555538-51A3-4834-88FC-B4994C390B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7000" y="4907492"/>
                  <a:ext cx="82551" cy="510506"/>
                </a:xfrm>
                <a:custGeom>
                  <a:avLst/>
                  <a:gdLst/>
                  <a:ahLst/>
                  <a:cxnLst>
                    <a:cxn ang="0">
                      <a:pos x="175" y="17"/>
                    </a:cxn>
                    <a:cxn ang="0">
                      <a:pos x="130" y="143"/>
                    </a:cxn>
                    <a:cxn ang="0">
                      <a:pos x="130" y="144"/>
                    </a:cxn>
                    <a:cxn ang="0">
                      <a:pos x="129" y="146"/>
                    </a:cxn>
                    <a:cxn ang="0">
                      <a:pos x="86" y="194"/>
                    </a:cxn>
                    <a:cxn ang="0">
                      <a:pos x="88" y="188"/>
                    </a:cxn>
                    <a:cxn ang="0">
                      <a:pos x="84" y="418"/>
                    </a:cxn>
                    <a:cxn ang="0">
                      <a:pos x="84" y="419"/>
                    </a:cxn>
                    <a:cxn ang="0">
                      <a:pos x="83" y="420"/>
                    </a:cxn>
                    <a:cxn ang="0">
                      <a:pos x="33" y="489"/>
                    </a:cxn>
                    <a:cxn ang="0">
                      <a:pos x="33" y="489"/>
                    </a:cxn>
                    <a:cxn ang="0">
                      <a:pos x="4" y="537"/>
                    </a:cxn>
                    <a:cxn ang="0">
                      <a:pos x="4" y="537"/>
                    </a:cxn>
                    <a:cxn ang="0">
                      <a:pos x="3" y="614"/>
                    </a:cxn>
                    <a:cxn ang="0">
                      <a:pos x="0" y="537"/>
                    </a:cxn>
                    <a:cxn ang="0">
                      <a:pos x="0" y="536"/>
                    </a:cxn>
                    <a:cxn ang="0">
                      <a:pos x="1" y="536"/>
                    </a:cxn>
                    <a:cxn ang="0">
                      <a:pos x="28" y="487"/>
                    </a:cxn>
                    <a:cxn ang="0">
                      <a:pos x="28" y="486"/>
                    </a:cxn>
                    <a:cxn ang="0">
                      <a:pos x="28" y="486"/>
                    </a:cxn>
                    <a:cxn ang="0">
                      <a:pos x="76" y="416"/>
                    </a:cxn>
                    <a:cxn ang="0">
                      <a:pos x="75" y="418"/>
                    </a:cxn>
                    <a:cxn ang="0">
                      <a:pos x="70" y="188"/>
                    </a:cxn>
                    <a:cxn ang="0">
                      <a:pos x="70" y="185"/>
                    </a:cxn>
                    <a:cxn ang="0">
                      <a:pos x="73" y="183"/>
                    </a:cxn>
                    <a:cxn ang="0">
                      <a:pos x="114" y="133"/>
                    </a:cxn>
                    <a:cxn ang="0">
                      <a:pos x="111" y="136"/>
                    </a:cxn>
                    <a:cxn ang="0">
                      <a:pos x="150" y="9"/>
                    </a:cxn>
                    <a:cxn ang="0">
                      <a:pos x="150" y="9"/>
                    </a:cxn>
                    <a:cxn ang="0">
                      <a:pos x="154" y="5"/>
                    </a:cxn>
                    <a:cxn ang="0">
                      <a:pos x="157" y="2"/>
                    </a:cxn>
                    <a:cxn ang="0">
                      <a:pos x="161" y="0"/>
                    </a:cxn>
                    <a:cxn ang="0">
                      <a:pos x="167" y="0"/>
                    </a:cxn>
                    <a:cxn ang="0">
                      <a:pos x="167" y="0"/>
                    </a:cxn>
                    <a:cxn ang="0">
                      <a:pos x="171" y="3"/>
                    </a:cxn>
                    <a:cxn ang="0">
                      <a:pos x="175" y="7"/>
                    </a:cxn>
                    <a:cxn ang="0">
                      <a:pos x="176" y="12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  <a:cxn ang="0">
                      <a:pos x="175" y="17"/>
                    </a:cxn>
                  </a:cxnLst>
                  <a:rect l="0" t="0" r="r" b="b"/>
                  <a:pathLst>
                    <a:path w="176" h="614">
                      <a:moveTo>
                        <a:pt x="175" y="17"/>
                      </a:moveTo>
                      <a:lnTo>
                        <a:pt x="130" y="143"/>
                      </a:lnTo>
                      <a:lnTo>
                        <a:pt x="130" y="144"/>
                      </a:lnTo>
                      <a:lnTo>
                        <a:pt x="129" y="146"/>
                      </a:lnTo>
                      <a:lnTo>
                        <a:pt x="86" y="194"/>
                      </a:lnTo>
                      <a:lnTo>
                        <a:pt x="88" y="188"/>
                      </a:lnTo>
                      <a:lnTo>
                        <a:pt x="84" y="418"/>
                      </a:lnTo>
                      <a:lnTo>
                        <a:pt x="84" y="419"/>
                      </a:lnTo>
                      <a:lnTo>
                        <a:pt x="83" y="420"/>
                      </a:lnTo>
                      <a:lnTo>
                        <a:pt x="33" y="489"/>
                      </a:lnTo>
                      <a:lnTo>
                        <a:pt x="33" y="489"/>
                      </a:lnTo>
                      <a:lnTo>
                        <a:pt x="4" y="537"/>
                      </a:lnTo>
                      <a:lnTo>
                        <a:pt x="4" y="537"/>
                      </a:lnTo>
                      <a:lnTo>
                        <a:pt x="3" y="614"/>
                      </a:lnTo>
                      <a:lnTo>
                        <a:pt x="0" y="537"/>
                      </a:lnTo>
                      <a:lnTo>
                        <a:pt x="0" y="536"/>
                      </a:lnTo>
                      <a:lnTo>
                        <a:pt x="1" y="536"/>
                      </a:lnTo>
                      <a:lnTo>
                        <a:pt x="28" y="487"/>
                      </a:lnTo>
                      <a:lnTo>
                        <a:pt x="28" y="486"/>
                      </a:lnTo>
                      <a:lnTo>
                        <a:pt x="28" y="486"/>
                      </a:lnTo>
                      <a:lnTo>
                        <a:pt x="76" y="416"/>
                      </a:lnTo>
                      <a:lnTo>
                        <a:pt x="75" y="418"/>
                      </a:lnTo>
                      <a:lnTo>
                        <a:pt x="70" y="188"/>
                      </a:lnTo>
                      <a:lnTo>
                        <a:pt x="70" y="185"/>
                      </a:lnTo>
                      <a:lnTo>
                        <a:pt x="73" y="183"/>
                      </a:lnTo>
                      <a:lnTo>
                        <a:pt x="114" y="133"/>
                      </a:lnTo>
                      <a:lnTo>
                        <a:pt x="111" y="136"/>
                      </a:lnTo>
                      <a:lnTo>
                        <a:pt x="150" y="9"/>
                      </a:lnTo>
                      <a:lnTo>
                        <a:pt x="150" y="9"/>
                      </a:lnTo>
                      <a:lnTo>
                        <a:pt x="154" y="5"/>
                      </a:lnTo>
                      <a:lnTo>
                        <a:pt x="157" y="2"/>
                      </a:lnTo>
                      <a:lnTo>
                        <a:pt x="161" y="0"/>
                      </a:lnTo>
                      <a:lnTo>
                        <a:pt x="167" y="0"/>
                      </a:lnTo>
                      <a:lnTo>
                        <a:pt x="167" y="0"/>
                      </a:lnTo>
                      <a:lnTo>
                        <a:pt x="171" y="3"/>
                      </a:lnTo>
                      <a:lnTo>
                        <a:pt x="175" y="7"/>
                      </a:lnTo>
                      <a:lnTo>
                        <a:pt x="176" y="12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lnTo>
                        <a:pt x="175" y="1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54" name="Freeform 5">
                  <a:extLst>
                    <a:ext uri="{FF2B5EF4-FFF2-40B4-BE49-F238E27FC236}">
                      <a16:creationId xmlns:a16="http://schemas.microsoft.com/office/drawing/2014/main" id="{C37697ED-0185-4B8F-BF4B-A0EF51101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448727">
                  <a:off x="1631951" y="3644900"/>
                  <a:ext cx="169026" cy="2623558"/>
                </a:xfrm>
                <a:custGeom>
                  <a:avLst/>
                  <a:gdLst/>
                  <a:ahLst/>
                  <a:cxnLst>
                    <a:cxn ang="0">
                      <a:pos x="53" y="517"/>
                    </a:cxn>
                    <a:cxn ang="0">
                      <a:pos x="69" y="664"/>
                    </a:cxn>
                    <a:cxn ang="0">
                      <a:pos x="74" y="774"/>
                    </a:cxn>
                    <a:cxn ang="0">
                      <a:pos x="73" y="849"/>
                    </a:cxn>
                    <a:cxn ang="0">
                      <a:pos x="64" y="923"/>
                    </a:cxn>
                    <a:cxn ang="0">
                      <a:pos x="54" y="960"/>
                    </a:cxn>
                    <a:cxn ang="0">
                      <a:pos x="37" y="1011"/>
                    </a:cxn>
                    <a:cxn ang="0">
                      <a:pos x="33" y="1063"/>
                    </a:cxn>
                    <a:cxn ang="0">
                      <a:pos x="36" y="1100"/>
                    </a:cxn>
                    <a:cxn ang="0">
                      <a:pos x="53" y="1209"/>
                    </a:cxn>
                    <a:cxn ang="0">
                      <a:pos x="56" y="1247"/>
                    </a:cxn>
                    <a:cxn ang="0">
                      <a:pos x="51" y="1284"/>
                    </a:cxn>
                    <a:cxn ang="0">
                      <a:pos x="43" y="1320"/>
                    </a:cxn>
                    <a:cxn ang="0">
                      <a:pos x="34" y="1392"/>
                    </a:cxn>
                    <a:cxn ang="0">
                      <a:pos x="30" y="1466"/>
                    </a:cxn>
                    <a:cxn ang="0">
                      <a:pos x="30" y="1576"/>
                    </a:cxn>
                    <a:cxn ang="0">
                      <a:pos x="32" y="1687"/>
                    </a:cxn>
                    <a:cxn ang="0">
                      <a:pos x="28" y="1908"/>
                    </a:cxn>
                    <a:cxn ang="0">
                      <a:pos x="21" y="2054"/>
                    </a:cxn>
                    <a:cxn ang="0">
                      <a:pos x="8" y="2201"/>
                    </a:cxn>
                    <a:cxn ang="0">
                      <a:pos x="4" y="2274"/>
                    </a:cxn>
                    <a:cxn ang="0">
                      <a:pos x="10" y="2329"/>
                    </a:cxn>
                    <a:cxn ang="0">
                      <a:pos x="20" y="2364"/>
                    </a:cxn>
                    <a:cxn ang="0">
                      <a:pos x="38" y="2417"/>
                    </a:cxn>
                    <a:cxn ang="0">
                      <a:pos x="52" y="2489"/>
                    </a:cxn>
                    <a:cxn ang="0">
                      <a:pos x="63" y="2562"/>
                    </a:cxn>
                    <a:cxn ang="0">
                      <a:pos x="82" y="2782"/>
                    </a:cxn>
                    <a:cxn ang="0">
                      <a:pos x="82" y="2782"/>
                    </a:cxn>
                    <a:cxn ang="0">
                      <a:pos x="60" y="2562"/>
                    </a:cxn>
                    <a:cxn ang="0">
                      <a:pos x="50" y="2489"/>
                    </a:cxn>
                    <a:cxn ang="0">
                      <a:pos x="34" y="2418"/>
                    </a:cxn>
                    <a:cxn ang="0">
                      <a:pos x="16" y="2366"/>
                    </a:cxn>
                    <a:cxn ang="0">
                      <a:pos x="6" y="2330"/>
                    </a:cxn>
                    <a:cxn ang="0">
                      <a:pos x="0" y="2274"/>
                    </a:cxn>
                    <a:cxn ang="0">
                      <a:pos x="2" y="2201"/>
                    </a:cxn>
                    <a:cxn ang="0">
                      <a:pos x="13" y="2054"/>
                    </a:cxn>
                    <a:cxn ang="0">
                      <a:pos x="20" y="1907"/>
                    </a:cxn>
                    <a:cxn ang="0">
                      <a:pos x="21" y="1687"/>
                    </a:cxn>
                    <a:cxn ang="0">
                      <a:pos x="19" y="1577"/>
                    </a:cxn>
                    <a:cxn ang="0">
                      <a:pos x="18" y="1466"/>
                    </a:cxn>
                    <a:cxn ang="0">
                      <a:pos x="21" y="1391"/>
                    </a:cxn>
                    <a:cxn ang="0">
                      <a:pos x="29" y="1318"/>
                    </a:cxn>
                    <a:cxn ang="0">
                      <a:pos x="38" y="1281"/>
                    </a:cxn>
                    <a:cxn ang="0">
                      <a:pos x="41" y="1247"/>
                    </a:cxn>
                    <a:cxn ang="0">
                      <a:pos x="32" y="1174"/>
                    </a:cxn>
                    <a:cxn ang="0">
                      <a:pos x="20" y="1102"/>
                    </a:cxn>
                    <a:cxn ang="0">
                      <a:pos x="17" y="1046"/>
                    </a:cxn>
                    <a:cxn ang="0">
                      <a:pos x="20" y="1008"/>
                    </a:cxn>
                    <a:cxn ang="0">
                      <a:pos x="28" y="980"/>
                    </a:cxn>
                    <a:cxn ang="0">
                      <a:pos x="38" y="953"/>
                    </a:cxn>
                    <a:cxn ang="0">
                      <a:pos x="51" y="902"/>
                    </a:cxn>
                    <a:cxn ang="0">
                      <a:pos x="57" y="812"/>
                    </a:cxn>
                    <a:cxn ang="0">
                      <a:pos x="54" y="739"/>
                    </a:cxn>
                    <a:cxn ang="0">
                      <a:pos x="42" y="592"/>
                    </a:cxn>
                    <a:cxn ang="0">
                      <a:pos x="32" y="516"/>
                    </a:cxn>
                    <a:cxn ang="0">
                      <a:pos x="161" y="4"/>
                    </a:cxn>
                    <a:cxn ang="0">
                      <a:pos x="174" y="0"/>
                    </a:cxn>
                    <a:cxn ang="0">
                      <a:pos x="182" y="6"/>
                    </a:cxn>
                    <a:cxn ang="0">
                      <a:pos x="184" y="16"/>
                    </a:cxn>
                  </a:cxnLst>
                  <a:rect l="0" t="0" r="r" b="b"/>
                  <a:pathLst>
                    <a:path w="184" h="2856">
                      <a:moveTo>
                        <a:pt x="183" y="16"/>
                      </a:moveTo>
                      <a:lnTo>
                        <a:pt x="53" y="521"/>
                      </a:lnTo>
                      <a:lnTo>
                        <a:pt x="53" y="517"/>
                      </a:lnTo>
                      <a:lnTo>
                        <a:pt x="53" y="517"/>
                      </a:lnTo>
                      <a:lnTo>
                        <a:pt x="62" y="590"/>
                      </a:lnTo>
                      <a:lnTo>
                        <a:pt x="69" y="664"/>
                      </a:lnTo>
                      <a:lnTo>
                        <a:pt x="72" y="701"/>
                      </a:lnTo>
                      <a:lnTo>
                        <a:pt x="73" y="738"/>
                      </a:lnTo>
                      <a:lnTo>
                        <a:pt x="74" y="774"/>
                      </a:lnTo>
                      <a:lnTo>
                        <a:pt x="74" y="812"/>
                      </a:lnTo>
                      <a:lnTo>
                        <a:pt x="74" y="812"/>
                      </a:lnTo>
                      <a:lnTo>
                        <a:pt x="73" y="849"/>
                      </a:lnTo>
                      <a:lnTo>
                        <a:pt x="71" y="887"/>
                      </a:lnTo>
                      <a:lnTo>
                        <a:pt x="68" y="904"/>
                      </a:lnTo>
                      <a:lnTo>
                        <a:pt x="64" y="923"/>
                      </a:lnTo>
                      <a:lnTo>
                        <a:pt x="60" y="942"/>
                      </a:lnTo>
                      <a:lnTo>
                        <a:pt x="54" y="960"/>
                      </a:lnTo>
                      <a:lnTo>
                        <a:pt x="54" y="960"/>
                      </a:lnTo>
                      <a:lnTo>
                        <a:pt x="47" y="977"/>
                      </a:lnTo>
                      <a:lnTo>
                        <a:pt x="40" y="993"/>
                      </a:lnTo>
                      <a:lnTo>
                        <a:pt x="37" y="1011"/>
                      </a:lnTo>
                      <a:lnTo>
                        <a:pt x="34" y="1028"/>
                      </a:lnTo>
                      <a:lnTo>
                        <a:pt x="33" y="1046"/>
                      </a:lnTo>
                      <a:lnTo>
                        <a:pt x="33" y="1063"/>
                      </a:lnTo>
                      <a:lnTo>
                        <a:pt x="34" y="1082"/>
                      </a:lnTo>
                      <a:lnTo>
                        <a:pt x="36" y="1100"/>
                      </a:lnTo>
                      <a:lnTo>
                        <a:pt x="36" y="1100"/>
                      </a:lnTo>
                      <a:lnTo>
                        <a:pt x="41" y="1136"/>
                      </a:lnTo>
                      <a:lnTo>
                        <a:pt x="48" y="1172"/>
                      </a:lnTo>
                      <a:lnTo>
                        <a:pt x="53" y="1209"/>
                      </a:lnTo>
                      <a:lnTo>
                        <a:pt x="54" y="1228"/>
                      </a:lnTo>
                      <a:lnTo>
                        <a:pt x="56" y="1247"/>
                      </a:lnTo>
                      <a:lnTo>
                        <a:pt x="56" y="1247"/>
                      </a:lnTo>
                      <a:lnTo>
                        <a:pt x="54" y="1266"/>
                      </a:lnTo>
                      <a:lnTo>
                        <a:pt x="53" y="1276"/>
                      </a:lnTo>
                      <a:lnTo>
                        <a:pt x="51" y="1284"/>
                      </a:lnTo>
                      <a:lnTo>
                        <a:pt x="51" y="1284"/>
                      </a:lnTo>
                      <a:lnTo>
                        <a:pt x="47" y="1302"/>
                      </a:lnTo>
                      <a:lnTo>
                        <a:pt x="43" y="1320"/>
                      </a:lnTo>
                      <a:lnTo>
                        <a:pt x="43" y="1320"/>
                      </a:lnTo>
                      <a:lnTo>
                        <a:pt x="38" y="1357"/>
                      </a:lnTo>
                      <a:lnTo>
                        <a:pt x="34" y="1392"/>
                      </a:lnTo>
                      <a:lnTo>
                        <a:pt x="34" y="1392"/>
                      </a:lnTo>
                      <a:lnTo>
                        <a:pt x="32" y="1429"/>
                      </a:lnTo>
                      <a:lnTo>
                        <a:pt x="30" y="1466"/>
                      </a:lnTo>
                      <a:lnTo>
                        <a:pt x="30" y="1539"/>
                      </a:lnTo>
                      <a:lnTo>
                        <a:pt x="30" y="1539"/>
                      </a:lnTo>
                      <a:lnTo>
                        <a:pt x="30" y="1576"/>
                      </a:lnTo>
                      <a:lnTo>
                        <a:pt x="31" y="1612"/>
                      </a:lnTo>
                      <a:lnTo>
                        <a:pt x="31" y="1612"/>
                      </a:lnTo>
                      <a:lnTo>
                        <a:pt x="32" y="1687"/>
                      </a:lnTo>
                      <a:lnTo>
                        <a:pt x="32" y="1687"/>
                      </a:lnTo>
                      <a:lnTo>
                        <a:pt x="30" y="1833"/>
                      </a:lnTo>
                      <a:lnTo>
                        <a:pt x="28" y="1908"/>
                      </a:lnTo>
                      <a:lnTo>
                        <a:pt x="26" y="1981"/>
                      </a:lnTo>
                      <a:lnTo>
                        <a:pt x="26" y="1981"/>
                      </a:lnTo>
                      <a:lnTo>
                        <a:pt x="21" y="2054"/>
                      </a:lnTo>
                      <a:lnTo>
                        <a:pt x="14" y="2128"/>
                      </a:lnTo>
                      <a:lnTo>
                        <a:pt x="14" y="2128"/>
                      </a:lnTo>
                      <a:lnTo>
                        <a:pt x="8" y="2201"/>
                      </a:lnTo>
                      <a:lnTo>
                        <a:pt x="6" y="2238"/>
                      </a:lnTo>
                      <a:lnTo>
                        <a:pt x="4" y="2274"/>
                      </a:lnTo>
                      <a:lnTo>
                        <a:pt x="4" y="2274"/>
                      </a:lnTo>
                      <a:lnTo>
                        <a:pt x="6" y="2293"/>
                      </a:lnTo>
                      <a:lnTo>
                        <a:pt x="7" y="2311"/>
                      </a:lnTo>
                      <a:lnTo>
                        <a:pt x="10" y="2329"/>
                      </a:lnTo>
                      <a:lnTo>
                        <a:pt x="14" y="2347"/>
                      </a:lnTo>
                      <a:lnTo>
                        <a:pt x="14" y="2347"/>
                      </a:lnTo>
                      <a:lnTo>
                        <a:pt x="20" y="2364"/>
                      </a:lnTo>
                      <a:lnTo>
                        <a:pt x="27" y="2381"/>
                      </a:lnTo>
                      <a:lnTo>
                        <a:pt x="33" y="2399"/>
                      </a:lnTo>
                      <a:lnTo>
                        <a:pt x="38" y="2417"/>
                      </a:lnTo>
                      <a:lnTo>
                        <a:pt x="38" y="2417"/>
                      </a:lnTo>
                      <a:lnTo>
                        <a:pt x="47" y="2452"/>
                      </a:lnTo>
                      <a:lnTo>
                        <a:pt x="52" y="2489"/>
                      </a:lnTo>
                      <a:lnTo>
                        <a:pt x="58" y="2526"/>
                      </a:lnTo>
                      <a:lnTo>
                        <a:pt x="63" y="2562"/>
                      </a:lnTo>
                      <a:lnTo>
                        <a:pt x="63" y="2562"/>
                      </a:lnTo>
                      <a:lnTo>
                        <a:pt x="71" y="2634"/>
                      </a:lnTo>
                      <a:lnTo>
                        <a:pt x="78" y="2708"/>
                      </a:lnTo>
                      <a:lnTo>
                        <a:pt x="82" y="2782"/>
                      </a:lnTo>
                      <a:lnTo>
                        <a:pt x="87" y="2856"/>
                      </a:lnTo>
                      <a:lnTo>
                        <a:pt x="87" y="2856"/>
                      </a:lnTo>
                      <a:lnTo>
                        <a:pt x="82" y="2782"/>
                      </a:lnTo>
                      <a:lnTo>
                        <a:pt x="76" y="2709"/>
                      </a:lnTo>
                      <a:lnTo>
                        <a:pt x="69" y="2636"/>
                      </a:lnTo>
                      <a:lnTo>
                        <a:pt x="60" y="2562"/>
                      </a:lnTo>
                      <a:lnTo>
                        <a:pt x="60" y="2562"/>
                      </a:lnTo>
                      <a:lnTo>
                        <a:pt x="56" y="2526"/>
                      </a:lnTo>
                      <a:lnTo>
                        <a:pt x="50" y="2489"/>
                      </a:lnTo>
                      <a:lnTo>
                        <a:pt x="42" y="2453"/>
                      </a:lnTo>
                      <a:lnTo>
                        <a:pt x="34" y="2418"/>
                      </a:lnTo>
                      <a:lnTo>
                        <a:pt x="34" y="2418"/>
                      </a:lnTo>
                      <a:lnTo>
                        <a:pt x="29" y="2400"/>
                      </a:lnTo>
                      <a:lnTo>
                        <a:pt x="22" y="2383"/>
                      </a:lnTo>
                      <a:lnTo>
                        <a:pt x="16" y="2366"/>
                      </a:lnTo>
                      <a:lnTo>
                        <a:pt x="10" y="2348"/>
                      </a:lnTo>
                      <a:lnTo>
                        <a:pt x="10" y="2348"/>
                      </a:lnTo>
                      <a:lnTo>
                        <a:pt x="6" y="2330"/>
                      </a:lnTo>
                      <a:lnTo>
                        <a:pt x="2" y="2312"/>
                      </a:lnTo>
                      <a:lnTo>
                        <a:pt x="0" y="2293"/>
                      </a:lnTo>
                      <a:lnTo>
                        <a:pt x="0" y="2274"/>
                      </a:lnTo>
                      <a:lnTo>
                        <a:pt x="0" y="2274"/>
                      </a:lnTo>
                      <a:lnTo>
                        <a:pt x="0" y="2238"/>
                      </a:lnTo>
                      <a:lnTo>
                        <a:pt x="2" y="2201"/>
                      </a:lnTo>
                      <a:lnTo>
                        <a:pt x="9" y="2128"/>
                      </a:lnTo>
                      <a:lnTo>
                        <a:pt x="9" y="2128"/>
                      </a:lnTo>
                      <a:lnTo>
                        <a:pt x="13" y="2054"/>
                      </a:lnTo>
                      <a:lnTo>
                        <a:pt x="18" y="1981"/>
                      </a:lnTo>
                      <a:lnTo>
                        <a:pt x="18" y="1981"/>
                      </a:lnTo>
                      <a:lnTo>
                        <a:pt x="20" y="1907"/>
                      </a:lnTo>
                      <a:lnTo>
                        <a:pt x="21" y="1833"/>
                      </a:lnTo>
                      <a:lnTo>
                        <a:pt x="21" y="1687"/>
                      </a:lnTo>
                      <a:lnTo>
                        <a:pt x="21" y="1687"/>
                      </a:lnTo>
                      <a:lnTo>
                        <a:pt x="20" y="1613"/>
                      </a:lnTo>
                      <a:lnTo>
                        <a:pt x="20" y="1613"/>
                      </a:lnTo>
                      <a:lnTo>
                        <a:pt x="19" y="1577"/>
                      </a:lnTo>
                      <a:lnTo>
                        <a:pt x="18" y="1539"/>
                      </a:lnTo>
                      <a:lnTo>
                        <a:pt x="18" y="1539"/>
                      </a:lnTo>
                      <a:lnTo>
                        <a:pt x="18" y="1466"/>
                      </a:lnTo>
                      <a:lnTo>
                        <a:pt x="19" y="1429"/>
                      </a:lnTo>
                      <a:lnTo>
                        <a:pt x="21" y="1391"/>
                      </a:lnTo>
                      <a:lnTo>
                        <a:pt x="21" y="1391"/>
                      </a:lnTo>
                      <a:lnTo>
                        <a:pt x="24" y="1354"/>
                      </a:lnTo>
                      <a:lnTo>
                        <a:pt x="29" y="1318"/>
                      </a:lnTo>
                      <a:lnTo>
                        <a:pt x="29" y="1318"/>
                      </a:lnTo>
                      <a:lnTo>
                        <a:pt x="33" y="1299"/>
                      </a:lnTo>
                      <a:lnTo>
                        <a:pt x="38" y="1281"/>
                      </a:lnTo>
                      <a:lnTo>
                        <a:pt x="38" y="1281"/>
                      </a:lnTo>
                      <a:lnTo>
                        <a:pt x="40" y="1264"/>
                      </a:lnTo>
                      <a:lnTo>
                        <a:pt x="41" y="1247"/>
                      </a:lnTo>
                      <a:lnTo>
                        <a:pt x="41" y="1247"/>
                      </a:lnTo>
                      <a:lnTo>
                        <a:pt x="40" y="1229"/>
                      </a:lnTo>
                      <a:lnTo>
                        <a:pt x="38" y="1211"/>
                      </a:lnTo>
                      <a:lnTo>
                        <a:pt x="32" y="1174"/>
                      </a:lnTo>
                      <a:lnTo>
                        <a:pt x="26" y="1139"/>
                      </a:lnTo>
                      <a:lnTo>
                        <a:pt x="20" y="1102"/>
                      </a:lnTo>
                      <a:lnTo>
                        <a:pt x="20" y="1102"/>
                      </a:lnTo>
                      <a:lnTo>
                        <a:pt x="18" y="1083"/>
                      </a:lnTo>
                      <a:lnTo>
                        <a:pt x="17" y="1064"/>
                      </a:lnTo>
                      <a:lnTo>
                        <a:pt x="17" y="1046"/>
                      </a:lnTo>
                      <a:lnTo>
                        <a:pt x="18" y="1027"/>
                      </a:lnTo>
                      <a:lnTo>
                        <a:pt x="18" y="1027"/>
                      </a:lnTo>
                      <a:lnTo>
                        <a:pt x="20" y="1008"/>
                      </a:lnTo>
                      <a:lnTo>
                        <a:pt x="24" y="989"/>
                      </a:lnTo>
                      <a:lnTo>
                        <a:pt x="24" y="989"/>
                      </a:lnTo>
                      <a:lnTo>
                        <a:pt x="28" y="980"/>
                      </a:lnTo>
                      <a:lnTo>
                        <a:pt x="31" y="970"/>
                      </a:lnTo>
                      <a:lnTo>
                        <a:pt x="38" y="953"/>
                      </a:lnTo>
                      <a:lnTo>
                        <a:pt x="38" y="953"/>
                      </a:lnTo>
                      <a:lnTo>
                        <a:pt x="43" y="937"/>
                      </a:lnTo>
                      <a:lnTo>
                        <a:pt x="48" y="920"/>
                      </a:lnTo>
                      <a:lnTo>
                        <a:pt x="51" y="902"/>
                      </a:lnTo>
                      <a:lnTo>
                        <a:pt x="53" y="884"/>
                      </a:lnTo>
                      <a:lnTo>
                        <a:pt x="56" y="848"/>
                      </a:lnTo>
                      <a:lnTo>
                        <a:pt x="57" y="812"/>
                      </a:lnTo>
                      <a:lnTo>
                        <a:pt x="57" y="812"/>
                      </a:lnTo>
                      <a:lnTo>
                        <a:pt x="56" y="776"/>
                      </a:lnTo>
                      <a:lnTo>
                        <a:pt x="54" y="739"/>
                      </a:lnTo>
                      <a:lnTo>
                        <a:pt x="52" y="702"/>
                      </a:lnTo>
                      <a:lnTo>
                        <a:pt x="50" y="666"/>
                      </a:lnTo>
                      <a:lnTo>
                        <a:pt x="42" y="592"/>
                      </a:lnTo>
                      <a:lnTo>
                        <a:pt x="32" y="520"/>
                      </a:lnTo>
                      <a:lnTo>
                        <a:pt x="32" y="518"/>
                      </a:lnTo>
                      <a:lnTo>
                        <a:pt x="32" y="516"/>
                      </a:lnTo>
                      <a:lnTo>
                        <a:pt x="159" y="9"/>
                      </a:lnTo>
                      <a:lnTo>
                        <a:pt x="159" y="9"/>
                      </a:lnTo>
                      <a:lnTo>
                        <a:pt x="161" y="4"/>
                      </a:lnTo>
                      <a:lnTo>
                        <a:pt x="164" y="1"/>
                      </a:lnTo>
                      <a:lnTo>
                        <a:pt x="169" y="0"/>
                      </a:lnTo>
                      <a:lnTo>
                        <a:pt x="174" y="0"/>
                      </a:lnTo>
                      <a:lnTo>
                        <a:pt x="174" y="0"/>
                      </a:lnTo>
                      <a:lnTo>
                        <a:pt x="179" y="2"/>
                      </a:lnTo>
                      <a:lnTo>
                        <a:pt x="182" y="6"/>
                      </a:lnTo>
                      <a:lnTo>
                        <a:pt x="184" y="10"/>
                      </a:lnTo>
                      <a:lnTo>
                        <a:pt x="184" y="16"/>
                      </a:lnTo>
                      <a:lnTo>
                        <a:pt x="184" y="16"/>
                      </a:lnTo>
                      <a:lnTo>
                        <a:pt x="183" y="16"/>
                      </a:lnTo>
                      <a:lnTo>
                        <a:pt x="183" y="16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55" name="Freeform 7">
                  <a:extLst>
                    <a:ext uri="{FF2B5EF4-FFF2-40B4-BE49-F238E27FC236}">
                      <a16:creationId xmlns:a16="http://schemas.microsoft.com/office/drawing/2014/main" id="{90F90418-AB41-4B46-8FD5-3A263B4FA1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316019" flipH="1">
                  <a:off x="1640185" y="3650015"/>
                  <a:ext cx="268985" cy="2560804"/>
                </a:xfrm>
                <a:custGeom>
                  <a:avLst/>
                  <a:gdLst/>
                  <a:ahLst/>
                  <a:cxnLst>
                    <a:cxn ang="0">
                      <a:pos x="105" y="161"/>
                    </a:cxn>
                    <a:cxn ang="0">
                      <a:pos x="107" y="164"/>
                    </a:cxn>
                    <a:cxn ang="0">
                      <a:pos x="184" y="518"/>
                    </a:cxn>
                    <a:cxn ang="0">
                      <a:pos x="183" y="1119"/>
                    </a:cxn>
                    <a:cxn ang="0">
                      <a:pos x="300" y="1431"/>
                    </a:cxn>
                    <a:cxn ang="0">
                      <a:pos x="300" y="1433"/>
                    </a:cxn>
                    <a:cxn ang="0">
                      <a:pos x="352" y="1890"/>
                    </a:cxn>
                    <a:cxn ang="0">
                      <a:pos x="351" y="2256"/>
                    </a:cxn>
                    <a:cxn ang="0">
                      <a:pos x="394" y="2456"/>
                    </a:cxn>
                    <a:cxn ang="0">
                      <a:pos x="394" y="2458"/>
                    </a:cxn>
                    <a:cxn ang="0">
                      <a:pos x="349" y="2733"/>
                    </a:cxn>
                    <a:cxn ang="0">
                      <a:pos x="351" y="3132"/>
                    </a:cxn>
                    <a:cxn ang="0">
                      <a:pos x="391" y="3474"/>
                    </a:cxn>
                    <a:cxn ang="0">
                      <a:pos x="346" y="3820"/>
                    </a:cxn>
                    <a:cxn ang="0">
                      <a:pos x="389" y="3474"/>
                    </a:cxn>
                    <a:cxn ang="0">
                      <a:pos x="346" y="3132"/>
                    </a:cxn>
                    <a:cxn ang="0">
                      <a:pos x="342" y="2733"/>
                    </a:cxn>
                    <a:cxn ang="0">
                      <a:pos x="342" y="2732"/>
                    </a:cxn>
                    <a:cxn ang="0">
                      <a:pos x="386" y="2458"/>
                    </a:cxn>
                    <a:cxn ang="0">
                      <a:pos x="340" y="2256"/>
                    </a:cxn>
                    <a:cxn ang="0">
                      <a:pos x="339" y="1891"/>
                    </a:cxn>
                    <a:cxn ang="0">
                      <a:pos x="284" y="1434"/>
                    </a:cxn>
                    <a:cxn ang="0">
                      <a:pos x="165" y="1122"/>
                    </a:cxn>
                    <a:cxn ang="0">
                      <a:pos x="164" y="1119"/>
                    </a:cxn>
                    <a:cxn ang="0">
                      <a:pos x="163" y="521"/>
                    </a:cxn>
                    <a:cxn ang="0">
                      <a:pos x="83" y="172"/>
                    </a:cxn>
                    <a:cxn ang="0">
                      <a:pos x="1" y="19"/>
                    </a:cxn>
                    <a:cxn ang="0">
                      <a:pos x="0" y="9"/>
                    </a:cxn>
                    <a:cxn ang="0">
                      <a:pos x="7" y="1"/>
                    </a:cxn>
                    <a:cxn ang="0">
                      <a:pos x="11" y="0"/>
                    </a:cxn>
                    <a:cxn ang="0">
                      <a:pos x="21" y="2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394" h="3820">
                      <a:moveTo>
                        <a:pt x="24" y="7"/>
                      </a:moveTo>
                      <a:lnTo>
                        <a:pt x="105" y="161"/>
                      </a:lnTo>
                      <a:lnTo>
                        <a:pt x="105" y="162"/>
                      </a:lnTo>
                      <a:lnTo>
                        <a:pt x="107" y="164"/>
                      </a:lnTo>
                      <a:lnTo>
                        <a:pt x="184" y="516"/>
                      </a:lnTo>
                      <a:lnTo>
                        <a:pt x="184" y="518"/>
                      </a:lnTo>
                      <a:lnTo>
                        <a:pt x="184" y="519"/>
                      </a:lnTo>
                      <a:lnTo>
                        <a:pt x="183" y="1119"/>
                      </a:lnTo>
                      <a:lnTo>
                        <a:pt x="182" y="1116"/>
                      </a:lnTo>
                      <a:lnTo>
                        <a:pt x="300" y="1431"/>
                      </a:lnTo>
                      <a:lnTo>
                        <a:pt x="300" y="1432"/>
                      </a:lnTo>
                      <a:lnTo>
                        <a:pt x="300" y="1433"/>
                      </a:lnTo>
                      <a:lnTo>
                        <a:pt x="352" y="1890"/>
                      </a:lnTo>
                      <a:lnTo>
                        <a:pt x="352" y="1890"/>
                      </a:lnTo>
                      <a:lnTo>
                        <a:pt x="352" y="1891"/>
                      </a:lnTo>
                      <a:lnTo>
                        <a:pt x="351" y="2256"/>
                      </a:lnTo>
                      <a:lnTo>
                        <a:pt x="350" y="2254"/>
                      </a:lnTo>
                      <a:lnTo>
                        <a:pt x="394" y="2456"/>
                      </a:lnTo>
                      <a:lnTo>
                        <a:pt x="394" y="2457"/>
                      </a:lnTo>
                      <a:lnTo>
                        <a:pt x="394" y="2458"/>
                      </a:lnTo>
                      <a:lnTo>
                        <a:pt x="349" y="2733"/>
                      </a:lnTo>
                      <a:lnTo>
                        <a:pt x="349" y="2733"/>
                      </a:lnTo>
                      <a:lnTo>
                        <a:pt x="351" y="3132"/>
                      </a:lnTo>
                      <a:lnTo>
                        <a:pt x="351" y="3132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91" y="3474"/>
                      </a:lnTo>
                      <a:lnTo>
                        <a:pt x="346" y="3820"/>
                      </a:lnTo>
                      <a:lnTo>
                        <a:pt x="389" y="3474"/>
                      </a:lnTo>
                      <a:lnTo>
                        <a:pt x="389" y="3474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6" y="3132"/>
                      </a:lnTo>
                      <a:lnTo>
                        <a:pt x="342" y="2733"/>
                      </a:lnTo>
                      <a:lnTo>
                        <a:pt x="342" y="2733"/>
                      </a:lnTo>
                      <a:lnTo>
                        <a:pt x="342" y="2732"/>
                      </a:lnTo>
                      <a:lnTo>
                        <a:pt x="386" y="2456"/>
                      </a:lnTo>
                      <a:lnTo>
                        <a:pt x="386" y="2458"/>
                      </a:lnTo>
                      <a:lnTo>
                        <a:pt x="340" y="2257"/>
                      </a:lnTo>
                      <a:lnTo>
                        <a:pt x="340" y="2256"/>
                      </a:lnTo>
                      <a:lnTo>
                        <a:pt x="340" y="2256"/>
                      </a:lnTo>
                      <a:lnTo>
                        <a:pt x="339" y="1891"/>
                      </a:lnTo>
                      <a:lnTo>
                        <a:pt x="339" y="1891"/>
                      </a:lnTo>
                      <a:lnTo>
                        <a:pt x="284" y="1434"/>
                      </a:lnTo>
                      <a:lnTo>
                        <a:pt x="286" y="1437"/>
                      </a:lnTo>
                      <a:lnTo>
                        <a:pt x="165" y="1122"/>
                      </a:lnTo>
                      <a:lnTo>
                        <a:pt x="164" y="1120"/>
                      </a:lnTo>
                      <a:lnTo>
                        <a:pt x="164" y="1119"/>
                      </a:lnTo>
                      <a:lnTo>
                        <a:pt x="162" y="519"/>
                      </a:lnTo>
                      <a:lnTo>
                        <a:pt x="163" y="521"/>
                      </a:lnTo>
                      <a:lnTo>
                        <a:pt x="82" y="170"/>
                      </a:lnTo>
                      <a:lnTo>
                        <a:pt x="83" y="172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0" y="13"/>
                      </a:lnTo>
                      <a:lnTo>
                        <a:pt x="0" y="9"/>
                      </a:lnTo>
                      <a:lnTo>
                        <a:pt x="3" y="4"/>
                      </a:lnTo>
                      <a:lnTo>
                        <a:pt x="7" y="1"/>
                      </a:lnTo>
                      <a:lnTo>
                        <a:pt x="7" y="1"/>
                      </a:lnTo>
                      <a:lnTo>
                        <a:pt x="11" y="0"/>
                      </a:lnTo>
                      <a:lnTo>
                        <a:pt x="17" y="0"/>
                      </a:lnTo>
                      <a:lnTo>
                        <a:pt x="21" y="2"/>
                      </a:lnTo>
                      <a:lnTo>
                        <a:pt x="24" y="7"/>
                      </a:lnTo>
                      <a:lnTo>
                        <a:pt x="24" y="7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39375"/>
                    </a:gs>
                    <a:gs pos="100000">
                      <a:srgbClr val="3E3619"/>
                    </a:gs>
                  </a:gsLst>
                  <a:lin ang="6240000" scaled="0"/>
                  <a:tileRect/>
                </a:gradFill>
                <a:ln w="9525">
                  <a:noFill/>
                  <a:round/>
                  <a:headEnd/>
                  <a:tailEnd/>
                </a:ln>
                <a:effectLst>
                  <a:innerShdw blurRad="63500" dist="50800" dir="60000">
                    <a:srgbClr val="000000">
                      <a:alpha val="38000"/>
                    </a:srgbClr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85" name="Freeform 9">
                <a:extLst>
                  <a:ext uri="{FF2B5EF4-FFF2-40B4-BE49-F238E27FC236}">
                    <a16:creationId xmlns:a16="http://schemas.microsoft.com/office/drawing/2014/main" id="{413010B2-D06D-497C-9D17-CC617770C66D}"/>
                  </a:ext>
                </a:extLst>
              </p:cNvPr>
              <p:cNvSpPr>
                <a:spLocks/>
              </p:cNvSpPr>
              <p:nvPr/>
            </p:nvSpPr>
            <p:spPr bwMode="auto">
              <a:xfrm rot="186992">
                <a:off x="7445485" y="5367856"/>
                <a:ext cx="359118" cy="166619"/>
              </a:xfrm>
              <a:custGeom>
                <a:avLst/>
                <a:gdLst/>
                <a:ahLst/>
                <a:cxnLst>
                  <a:cxn ang="0">
                    <a:pos x="125" y="78"/>
                  </a:cxn>
                  <a:cxn ang="0">
                    <a:pos x="70" y="141"/>
                  </a:cxn>
                  <a:cxn ang="0">
                    <a:pos x="29" y="176"/>
                  </a:cxn>
                  <a:cxn ang="0">
                    <a:pos x="15" y="181"/>
                  </a:cxn>
                  <a:cxn ang="0">
                    <a:pos x="3" y="189"/>
                  </a:cxn>
                  <a:cxn ang="0">
                    <a:pos x="0" y="194"/>
                  </a:cxn>
                  <a:cxn ang="0">
                    <a:pos x="1" y="200"/>
                  </a:cxn>
                  <a:cxn ang="0">
                    <a:pos x="8" y="207"/>
                  </a:cxn>
                  <a:cxn ang="0">
                    <a:pos x="70" y="250"/>
                  </a:cxn>
                  <a:cxn ang="0">
                    <a:pos x="74" y="249"/>
                  </a:cxn>
                  <a:cxn ang="0">
                    <a:pos x="102" y="249"/>
                  </a:cxn>
                  <a:cxn ang="0">
                    <a:pos x="125" y="252"/>
                  </a:cxn>
                  <a:cxn ang="0">
                    <a:pos x="138" y="253"/>
                  </a:cxn>
                  <a:cxn ang="0">
                    <a:pos x="154" y="252"/>
                  </a:cxn>
                  <a:cxn ang="0">
                    <a:pos x="168" y="248"/>
                  </a:cxn>
                  <a:cxn ang="0">
                    <a:pos x="184" y="249"/>
                  </a:cxn>
                  <a:cxn ang="0">
                    <a:pos x="195" y="252"/>
                  </a:cxn>
                  <a:cxn ang="0">
                    <a:pos x="208" y="256"/>
                  </a:cxn>
                  <a:cxn ang="0">
                    <a:pos x="218" y="254"/>
                  </a:cxn>
                  <a:cxn ang="0">
                    <a:pos x="233" y="249"/>
                  </a:cxn>
                  <a:cxn ang="0">
                    <a:pos x="244" y="244"/>
                  </a:cxn>
                  <a:cxn ang="0">
                    <a:pos x="251" y="246"/>
                  </a:cxn>
                  <a:cxn ang="0">
                    <a:pos x="260" y="250"/>
                  </a:cxn>
                  <a:cxn ang="0">
                    <a:pos x="265" y="254"/>
                  </a:cxn>
                  <a:cxn ang="0">
                    <a:pos x="280" y="264"/>
                  </a:cxn>
                  <a:cxn ang="0">
                    <a:pos x="284" y="263"/>
                  </a:cxn>
                  <a:cxn ang="0">
                    <a:pos x="293" y="258"/>
                  </a:cxn>
                  <a:cxn ang="0">
                    <a:pos x="307" y="253"/>
                  </a:cxn>
                  <a:cxn ang="0">
                    <a:pos x="322" y="252"/>
                  </a:cxn>
                  <a:cxn ang="0">
                    <a:pos x="331" y="253"/>
                  </a:cxn>
                  <a:cxn ang="0">
                    <a:pos x="364" y="254"/>
                  </a:cxn>
                  <a:cxn ang="0">
                    <a:pos x="382" y="249"/>
                  </a:cxn>
                  <a:cxn ang="0">
                    <a:pos x="390" y="242"/>
                  </a:cxn>
                  <a:cxn ang="0">
                    <a:pos x="486" y="227"/>
                  </a:cxn>
                  <a:cxn ang="0">
                    <a:pos x="494" y="222"/>
                  </a:cxn>
                  <a:cxn ang="0">
                    <a:pos x="542" y="193"/>
                  </a:cxn>
                  <a:cxn ang="0">
                    <a:pos x="566" y="176"/>
                  </a:cxn>
                  <a:cxn ang="0">
                    <a:pos x="568" y="173"/>
                  </a:cxn>
                  <a:cxn ang="0">
                    <a:pos x="569" y="168"/>
                  </a:cxn>
                  <a:cxn ang="0">
                    <a:pos x="563" y="159"/>
                  </a:cxn>
                  <a:cxn ang="0">
                    <a:pos x="548" y="146"/>
                  </a:cxn>
                  <a:cxn ang="0">
                    <a:pos x="512" y="126"/>
                  </a:cxn>
                  <a:cxn ang="0">
                    <a:pos x="463" y="102"/>
                  </a:cxn>
                  <a:cxn ang="0">
                    <a:pos x="370" y="71"/>
                  </a:cxn>
                  <a:cxn ang="0">
                    <a:pos x="293" y="36"/>
                  </a:cxn>
                  <a:cxn ang="0">
                    <a:pos x="289" y="20"/>
                  </a:cxn>
                  <a:cxn ang="0">
                    <a:pos x="281" y="8"/>
                  </a:cxn>
                  <a:cxn ang="0">
                    <a:pos x="273" y="2"/>
                  </a:cxn>
                  <a:cxn ang="0">
                    <a:pos x="262" y="0"/>
                  </a:cxn>
                  <a:cxn ang="0">
                    <a:pos x="249" y="3"/>
                  </a:cxn>
                  <a:cxn ang="0">
                    <a:pos x="241" y="8"/>
                  </a:cxn>
                  <a:cxn ang="0">
                    <a:pos x="195" y="36"/>
                  </a:cxn>
                </a:cxnLst>
                <a:rect l="0" t="0" r="r" b="b"/>
                <a:pathLst>
                  <a:path w="569" h="264">
                    <a:moveTo>
                      <a:pt x="195" y="36"/>
                    </a:moveTo>
                    <a:lnTo>
                      <a:pt x="125" y="78"/>
                    </a:lnTo>
                    <a:lnTo>
                      <a:pt x="125" y="78"/>
                    </a:lnTo>
                    <a:lnTo>
                      <a:pt x="70" y="141"/>
                    </a:lnTo>
                    <a:lnTo>
                      <a:pt x="29" y="176"/>
                    </a:lnTo>
                    <a:lnTo>
                      <a:pt x="29" y="176"/>
                    </a:lnTo>
                    <a:lnTo>
                      <a:pt x="22" y="178"/>
                    </a:lnTo>
                    <a:lnTo>
                      <a:pt x="15" y="181"/>
                    </a:lnTo>
                    <a:lnTo>
                      <a:pt x="9" y="184"/>
                    </a:lnTo>
                    <a:lnTo>
                      <a:pt x="3" y="189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1" y="200"/>
                    </a:lnTo>
                    <a:lnTo>
                      <a:pt x="3" y="203"/>
                    </a:lnTo>
                    <a:lnTo>
                      <a:pt x="8" y="207"/>
                    </a:lnTo>
                    <a:lnTo>
                      <a:pt x="8" y="207"/>
                    </a:lnTo>
                    <a:lnTo>
                      <a:pt x="70" y="250"/>
                    </a:lnTo>
                    <a:lnTo>
                      <a:pt x="70" y="250"/>
                    </a:lnTo>
                    <a:lnTo>
                      <a:pt x="74" y="249"/>
                    </a:lnTo>
                    <a:lnTo>
                      <a:pt x="85" y="249"/>
                    </a:lnTo>
                    <a:lnTo>
                      <a:pt x="102" y="249"/>
                    </a:lnTo>
                    <a:lnTo>
                      <a:pt x="113" y="250"/>
                    </a:lnTo>
                    <a:lnTo>
                      <a:pt x="125" y="252"/>
                    </a:lnTo>
                    <a:lnTo>
                      <a:pt x="125" y="252"/>
                    </a:lnTo>
                    <a:lnTo>
                      <a:pt x="138" y="253"/>
                    </a:lnTo>
                    <a:lnTo>
                      <a:pt x="147" y="253"/>
                    </a:lnTo>
                    <a:lnTo>
                      <a:pt x="154" y="252"/>
                    </a:lnTo>
                    <a:lnTo>
                      <a:pt x="161" y="250"/>
                    </a:lnTo>
                    <a:lnTo>
                      <a:pt x="168" y="248"/>
                    </a:lnTo>
                    <a:lnTo>
                      <a:pt x="174" y="248"/>
                    </a:lnTo>
                    <a:lnTo>
                      <a:pt x="184" y="249"/>
                    </a:lnTo>
                    <a:lnTo>
                      <a:pt x="195" y="252"/>
                    </a:lnTo>
                    <a:lnTo>
                      <a:pt x="195" y="252"/>
                    </a:lnTo>
                    <a:lnTo>
                      <a:pt x="202" y="254"/>
                    </a:lnTo>
                    <a:lnTo>
                      <a:pt x="208" y="256"/>
                    </a:lnTo>
                    <a:lnTo>
                      <a:pt x="212" y="256"/>
                    </a:lnTo>
                    <a:lnTo>
                      <a:pt x="218" y="254"/>
                    </a:lnTo>
                    <a:lnTo>
                      <a:pt x="225" y="252"/>
                    </a:lnTo>
                    <a:lnTo>
                      <a:pt x="233" y="249"/>
                    </a:lnTo>
                    <a:lnTo>
                      <a:pt x="240" y="246"/>
                    </a:lnTo>
                    <a:lnTo>
                      <a:pt x="244" y="244"/>
                    </a:lnTo>
                    <a:lnTo>
                      <a:pt x="248" y="244"/>
                    </a:lnTo>
                    <a:lnTo>
                      <a:pt x="251" y="246"/>
                    </a:lnTo>
                    <a:lnTo>
                      <a:pt x="255" y="247"/>
                    </a:lnTo>
                    <a:lnTo>
                      <a:pt x="260" y="250"/>
                    </a:lnTo>
                    <a:lnTo>
                      <a:pt x="265" y="254"/>
                    </a:lnTo>
                    <a:lnTo>
                      <a:pt x="265" y="254"/>
                    </a:lnTo>
                    <a:lnTo>
                      <a:pt x="274" y="261"/>
                    </a:lnTo>
                    <a:lnTo>
                      <a:pt x="280" y="264"/>
                    </a:lnTo>
                    <a:lnTo>
                      <a:pt x="282" y="264"/>
                    </a:lnTo>
                    <a:lnTo>
                      <a:pt x="284" y="263"/>
                    </a:lnTo>
                    <a:lnTo>
                      <a:pt x="288" y="261"/>
                    </a:lnTo>
                    <a:lnTo>
                      <a:pt x="293" y="258"/>
                    </a:lnTo>
                    <a:lnTo>
                      <a:pt x="301" y="254"/>
                    </a:lnTo>
                    <a:lnTo>
                      <a:pt x="307" y="253"/>
                    </a:lnTo>
                    <a:lnTo>
                      <a:pt x="313" y="252"/>
                    </a:lnTo>
                    <a:lnTo>
                      <a:pt x="322" y="252"/>
                    </a:lnTo>
                    <a:lnTo>
                      <a:pt x="331" y="253"/>
                    </a:lnTo>
                    <a:lnTo>
                      <a:pt x="331" y="253"/>
                    </a:lnTo>
                    <a:lnTo>
                      <a:pt x="350" y="254"/>
                    </a:lnTo>
                    <a:lnTo>
                      <a:pt x="364" y="254"/>
                    </a:lnTo>
                    <a:lnTo>
                      <a:pt x="374" y="252"/>
                    </a:lnTo>
                    <a:lnTo>
                      <a:pt x="382" y="249"/>
                    </a:lnTo>
                    <a:lnTo>
                      <a:pt x="387" y="246"/>
                    </a:lnTo>
                    <a:lnTo>
                      <a:pt x="390" y="242"/>
                    </a:lnTo>
                    <a:lnTo>
                      <a:pt x="391" y="239"/>
                    </a:lnTo>
                    <a:lnTo>
                      <a:pt x="486" y="227"/>
                    </a:lnTo>
                    <a:lnTo>
                      <a:pt x="486" y="227"/>
                    </a:lnTo>
                    <a:lnTo>
                      <a:pt x="494" y="222"/>
                    </a:lnTo>
                    <a:lnTo>
                      <a:pt x="516" y="210"/>
                    </a:lnTo>
                    <a:lnTo>
                      <a:pt x="542" y="193"/>
                    </a:lnTo>
                    <a:lnTo>
                      <a:pt x="554" y="184"/>
                    </a:lnTo>
                    <a:lnTo>
                      <a:pt x="566" y="176"/>
                    </a:lnTo>
                    <a:lnTo>
                      <a:pt x="566" y="176"/>
                    </a:lnTo>
                    <a:lnTo>
                      <a:pt x="568" y="173"/>
                    </a:lnTo>
                    <a:lnTo>
                      <a:pt x="569" y="171"/>
                    </a:lnTo>
                    <a:lnTo>
                      <a:pt x="569" y="168"/>
                    </a:lnTo>
                    <a:lnTo>
                      <a:pt x="568" y="166"/>
                    </a:lnTo>
                    <a:lnTo>
                      <a:pt x="563" y="159"/>
                    </a:lnTo>
                    <a:lnTo>
                      <a:pt x="557" y="153"/>
                    </a:lnTo>
                    <a:lnTo>
                      <a:pt x="548" y="146"/>
                    </a:lnTo>
                    <a:lnTo>
                      <a:pt x="538" y="139"/>
                    </a:lnTo>
                    <a:lnTo>
                      <a:pt x="512" y="126"/>
                    </a:lnTo>
                    <a:lnTo>
                      <a:pt x="487" y="112"/>
                    </a:lnTo>
                    <a:lnTo>
                      <a:pt x="463" y="102"/>
                    </a:lnTo>
                    <a:lnTo>
                      <a:pt x="440" y="92"/>
                    </a:lnTo>
                    <a:lnTo>
                      <a:pt x="370" y="71"/>
                    </a:lnTo>
                    <a:lnTo>
                      <a:pt x="293" y="36"/>
                    </a:lnTo>
                    <a:lnTo>
                      <a:pt x="293" y="36"/>
                    </a:lnTo>
                    <a:lnTo>
                      <a:pt x="291" y="28"/>
                    </a:lnTo>
                    <a:lnTo>
                      <a:pt x="289" y="20"/>
                    </a:lnTo>
                    <a:lnTo>
                      <a:pt x="284" y="11"/>
                    </a:lnTo>
                    <a:lnTo>
                      <a:pt x="281" y="8"/>
                    </a:lnTo>
                    <a:lnTo>
                      <a:pt x="278" y="4"/>
                    </a:lnTo>
                    <a:lnTo>
                      <a:pt x="273" y="2"/>
                    </a:lnTo>
                    <a:lnTo>
                      <a:pt x="269" y="1"/>
                    </a:lnTo>
                    <a:lnTo>
                      <a:pt x="262" y="0"/>
                    </a:lnTo>
                    <a:lnTo>
                      <a:pt x="257" y="1"/>
                    </a:lnTo>
                    <a:lnTo>
                      <a:pt x="249" y="3"/>
                    </a:lnTo>
                    <a:lnTo>
                      <a:pt x="241" y="8"/>
                    </a:lnTo>
                    <a:lnTo>
                      <a:pt x="241" y="8"/>
                    </a:lnTo>
                    <a:lnTo>
                      <a:pt x="195" y="36"/>
                    </a:lnTo>
                    <a:lnTo>
                      <a:pt x="195" y="3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39375"/>
                  </a:gs>
                  <a:gs pos="100000">
                    <a:srgbClr val="3E3619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136525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99" name="Group 135">
              <a:extLst>
                <a:ext uri="{FF2B5EF4-FFF2-40B4-BE49-F238E27FC236}">
                  <a16:creationId xmlns:a16="http://schemas.microsoft.com/office/drawing/2014/main" id="{D8E8EAD6-D509-49F0-8C30-6AECC1FB5D60}"/>
                </a:ext>
              </a:extLst>
            </p:cNvPr>
            <p:cNvGrpSpPr/>
            <p:nvPr/>
          </p:nvGrpSpPr>
          <p:grpSpPr>
            <a:xfrm>
              <a:off x="6655453" y="685800"/>
              <a:ext cx="2488547" cy="4795026"/>
              <a:chOff x="4716638" y="589355"/>
              <a:chExt cx="2712862" cy="5227245"/>
            </a:xfrm>
          </p:grpSpPr>
          <p:sp>
            <p:nvSpPr>
              <p:cNvPr id="300" name="Freeform 10">
                <a:extLst>
                  <a:ext uri="{FF2B5EF4-FFF2-40B4-BE49-F238E27FC236}">
                    <a16:creationId xmlns:a16="http://schemas.microsoft.com/office/drawing/2014/main" id="{F75FD1B7-3C76-49A9-AFF9-098C1AB0DF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4314" y="2133600"/>
                <a:ext cx="802042" cy="381000"/>
              </a:xfrm>
              <a:custGeom>
                <a:avLst/>
                <a:gdLst/>
                <a:ahLst/>
                <a:cxnLst>
                  <a:cxn ang="0">
                    <a:pos x="2450" y="1245"/>
                  </a:cxn>
                  <a:cxn ang="0">
                    <a:pos x="2176" y="1199"/>
                  </a:cxn>
                  <a:cxn ang="0">
                    <a:pos x="1995" y="1158"/>
                  </a:cxn>
                  <a:cxn ang="0">
                    <a:pos x="1816" y="1107"/>
                  </a:cxn>
                  <a:cxn ang="0">
                    <a:pos x="1639" y="1047"/>
                  </a:cxn>
                  <a:cxn ang="0">
                    <a:pos x="1509" y="993"/>
                  </a:cxn>
                  <a:cxn ang="0">
                    <a:pos x="1426" y="952"/>
                  </a:cxn>
                  <a:cxn ang="0">
                    <a:pos x="1303" y="880"/>
                  </a:cxn>
                  <a:cxn ang="0">
                    <a:pos x="1189" y="795"/>
                  </a:cxn>
                  <a:cxn ang="0">
                    <a:pos x="1119" y="729"/>
                  </a:cxn>
                  <a:cxn ang="0">
                    <a:pos x="1059" y="654"/>
                  </a:cxn>
                  <a:cxn ang="0">
                    <a:pos x="1032" y="613"/>
                  </a:cxn>
                  <a:cxn ang="0">
                    <a:pos x="998" y="551"/>
                  </a:cxn>
                  <a:cxn ang="0">
                    <a:pos x="964" y="496"/>
                  </a:cxn>
                  <a:cxn ang="0">
                    <a:pos x="913" y="425"/>
                  </a:cxn>
                  <a:cxn ang="0">
                    <a:pos x="823" y="330"/>
                  </a:cxn>
                  <a:cxn ang="0">
                    <a:pos x="718" y="247"/>
                  </a:cxn>
                  <a:cxn ang="0">
                    <a:pos x="643" y="199"/>
                  </a:cxn>
                  <a:cxn ang="0">
                    <a:pos x="523" y="137"/>
                  </a:cxn>
                  <a:cxn ang="0">
                    <a:pos x="397" y="86"/>
                  </a:cxn>
                  <a:cxn ang="0">
                    <a:pos x="313" y="59"/>
                  </a:cxn>
                  <a:cxn ang="0">
                    <a:pos x="180" y="27"/>
                  </a:cxn>
                  <a:cxn ang="0">
                    <a:pos x="46" y="4"/>
                  </a:cxn>
                  <a:cxn ang="0">
                    <a:pos x="46" y="1"/>
                  </a:cxn>
                  <a:cxn ang="0">
                    <a:pos x="183" y="15"/>
                  </a:cxn>
                  <a:cxn ang="0">
                    <a:pos x="317" y="39"/>
                  </a:cxn>
                  <a:cxn ang="0">
                    <a:pos x="406" y="62"/>
                  </a:cxn>
                  <a:cxn ang="0">
                    <a:pos x="537" y="106"/>
                  </a:cxn>
                  <a:cxn ang="0">
                    <a:pos x="663" y="161"/>
                  </a:cxn>
                  <a:cxn ang="0">
                    <a:pos x="745" y="206"/>
                  </a:cxn>
                  <a:cxn ang="0">
                    <a:pos x="859" y="287"/>
                  </a:cxn>
                  <a:cxn ang="0">
                    <a:pos x="962" y="383"/>
                  </a:cxn>
                  <a:cxn ang="0">
                    <a:pos x="1023" y="455"/>
                  </a:cxn>
                  <a:cxn ang="0">
                    <a:pos x="1063" y="514"/>
                  </a:cxn>
                  <a:cxn ang="0">
                    <a:pos x="1098" y="571"/>
                  </a:cxn>
                  <a:cxn ang="0">
                    <a:pos x="1152" y="636"/>
                  </a:cxn>
                  <a:cxn ang="0">
                    <a:pos x="1214" y="695"/>
                  </a:cxn>
                  <a:cxn ang="0">
                    <a:pos x="1320" y="770"/>
                  </a:cxn>
                  <a:cxn ang="0">
                    <a:pos x="1434" y="833"/>
                  </a:cxn>
                  <a:cxn ang="0">
                    <a:pos x="1515" y="869"/>
                  </a:cxn>
                  <a:cxn ang="0">
                    <a:pos x="1639" y="915"/>
                  </a:cxn>
                  <a:cxn ang="0">
                    <a:pos x="1851" y="976"/>
                  </a:cxn>
                  <a:cxn ang="0">
                    <a:pos x="2026" y="1013"/>
                  </a:cxn>
                  <a:cxn ang="0">
                    <a:pos x="2290" y="1052"/>
                  </a:cxn>
                  <a:cxn ang="0">
                    <a:pos x="2556" y="1074"/>
                  </a:cxn>
                  <a:cxn ang="0">
                    <a:pos x="2567" y="1075"/>
                  </a:cxn>
                  <a:cxn ang="0">
                    <a:pos x="2593" y="1082"/>
                  </a:cxn>
                  <a:cxn ang="0">
                    <a:pos x="2621" y="1103"/>
                  </a:cxn>
                  <a:cxn ang="0">
                    <a:pos x="2639" y="1133"/>
                  </a:cxn>
                  <a:cxn ang="0">
                    <a:pos x="2645" y="1160"/>
                  </a:cxn>
                  <a:cxn ang="0">
                    <a:pos x="2644" y="1178"/>
                  </a:cxn>
                  <a:cxn ang="0">
                    <a:pos x="2635" y="1204"/>
                  </a:cxn>
                  <a:cxn ang="0">
                    <a:pos x="2615" y="1232"/>
                  </a:cxn>
                  <a:cxn ang="0">
                    <a:pos x="2586" y="1250"/>
                  </a:cxn>
                  <a:cxn ang="0">
                    <a:pos x="2559" y="1256"/>
                  </a:cxn>
                  <a:cxn ang="0">
                    <a:pos x="2545" y="1256"/>
                  </a:cxn>
                </a:cxnLst>
                <a:rect l="0" t="0" r="r" b="b"/>
                <a:pathLst>
                  <a:path w="2645" h="1256">
                    <a:moveTo>
                      <a:pt x="2545" y="1256"/>
                    </a:moveTo>
                    <a:lnTo>
                      <a:pt x="2545" y="1256"/>
                    </a:lnTo>
                    <a:lnTo>
                      <a:pt x="2450" y="1245"/>
                    </a:lnTo>
                    <a:lnTo>
                      <a:pt x="2358" y="1232"/>
                    </a:lnTo>
                    <a:lnTo>
                      <a:pt x="2266" y="1216"/>
                    </a:lnTo>
                    <a:lnTo>
                      <a:pt x="2176" y="1199"/>
                    </a:lnTo>
                    <a:lnTo>
                      <a:pt x="2176" y="1199"/>
                    </a:lnTo>
                    <a:lnTo>
                      <a:pt x="2084" y="1180"/>
                    </a:lnTo>
                    <a:lnTo>
                      <a:pt x="1995" y="1158"/>
                    </a:lnTo>
                    <a:lnTo>
                      <a:pt x="1905" y="1134"/>
                    </a:lnTo>
                    <a:lnTo>
                      <a:pt x="1816" y="1107"/>
                    </a:lnTo>
                    <a:lnTo>
                      <a:pt x="1816" y="1107"/>
                    </a:lnTo>
                    <a:lnTo>
                      <a:pt x="1727" y="1079"/>
                    </a:lnTo>
                    <a:lnTo>
                      <a:pt x="1683" y="1064"/>
                    </a:lnTo>
                    <a:lnTo>
                      <a:pt x="1639" y="1047"/>
                    </a:lnTo>
                    <a:lnTo>
                      <a:pt x="1595" y="1030"/>
                    </a:lnTo>
                    <a:lnTo>
                      <a:pt x="1553" y="1011"/>
                    </a:lnTo>
                    <a:lnTo>
                      <a:pt x="1509" y="993"/>
                    </a:lnTo>
                    <a:lnTo>
                      <a:pt x="1467" y="973"/>
                    </a:lnTo>
                    <a:lnTo>
                      <a:pt x="1467" y="973"/>
                    </a:lnTo>
                    <a:lnTo>
                      <a:pt x="1426" y="952"/>
                    </a:lnTo>
                    <a:lnTo>
                      <a:pt x="1383" y="929"/>
                    </a:lnTo>
                    <a:lnTo>
                      <a:pt x="1344" y="905"/>
                    </a:lnTo>
                    <a:lnTo>
                      <a:pt x="1303" y="880"/>
                    </a:lnTo>
                    <a:lnTo>
                      <a:pt x="1263" y="853"/>
                    </a:lnTo>
                    <a:lnTo>
                      <a:pt x="1225" y="825"/>
                    </a:lnTo>
                    <a:lnTo>
                      <a:pt x="1189" y="795"/>
                    </a:lnTo>
                    <a:lnTo>
                      <a:pt x="1153" y="763"/>
                    </a:lnTo>
                    <a:lnTo>
                      <a:pt x="1153" y="763"/>
                    </a:lnTo>
                    <a:lnTo>
                      <a:pt x="1119" y="729"/>
                    </a:lnTo>
                    <a:lnTo>
                      <a:pt x="1087" y="692"/>
                    </a:lnTo>
                    <a:lnTo>
                      <a:pt x="1073" y="674"/>
                    </a:lnTo>
                    <a:lnTo>
                      <a:pt x="1059" y="654"/>
                    </a:lnTo>
                    <a:lnTo>
                      <a:pt x="1044" y="634"/>
                    </a:lnTo>
                    <a:lnTo>
                      <a:pt x="1032" y="613"/>
                    </a:lnTo>
                    <a:lnTo>
                      <a:pt x="1032" y="613"/>
                    </a:lnTo>
                    <a:lnTo>
                      <a:pt x="1019" y="592"/>
                    </a:lnTo>
                    <a:lnTo>
                      <a:pt x="1008" y="572"/>
                    </a:lnTo>
                    <a:lnTo>
                      <a:pt x="998" y="551"/>
                    </a:lnTo>
                    <a:lnTo>
                      <a:pt x="988" y="532"/>
                    </a:lnTo>
                    <a:lnTo>
                      <a:pt x="988" y="532"/>
                    </a:lnTo>
                    <a:lnTo>
                      <a:pt x="964" y="496"/>
                    </a:lnTo>
                    <a:lnTo>
                      <a:pt x="940" y="460"/>
                    </a:lnTo>
                    <a:lnTo>
                      <a:pt x="940" y="460"/>
                    </a:lnTo>
                    <a:lnTo>
                      <a:pt x="913" y="425"/>
                    </a:lnTo>
                    <a:lnTo>
                      <a:pt x="885" y="393"/>
                    </a:lnTo>
                    <a:lnTo>
                      <a:pt x="854" y="360"/>
                    </a:lnTo>
                    <a:lnTo>
                      <a:pt x="823" y="330"/>
                    </a:lnTo>
                    <a:lnTo>
                      <a:pt x="789" y="301"/>
                    </a:lnTo>
                    <a:lnTo>
                      <a:pt x="753" y="272"/>
                    </a:lnTo>
                    <a:lnTo>
                      <a:pt x="718" y="247"/>
                    </a:lnTo>
                    <a:lnTo>
                      <a:pt x="681" y="222"/>
                    </a:lnTo>
                    <a:lnTo>
                      <a:pt x="681" y="222"/>
                    </a:lnTo>
                    <a:lnTo>
                      <a:pt x="643" y="199"/>
                    </a:lnTo>
                    <a:lnTo>
                      <a:pt x="604" y="176"/>
                    </a:lnTo>
                    <a:lnTo>
                      <a:pt x="564" y="157"/>
                    </a:lnTo>
                    <a:lnTo>
                      <a:pt x="523" y="137"/>
                    </a:lnTo>
                    <a:lnTo>
                      <a:pt x="482" y="118"/>
                    </a:lnTo>
                    <a:lnTo>
                      <a:pt x="440" y="101"/>
                    </a:lnTo>
                    <a:lnTo>
                      <a:pt x="397" y="86"/>
                    </a:lnTo>
                    <a:lnTo>
                      <a:pt x="355" y="72"/>
                    </a:lnTo>
                    <a:lnTo>
                      <a:pt x="355" y="72"/>
                    </a:lnTo>
                    <a:lnTo>
                      <a:pt x="313" y="59"/>
                    </a:lnTo>
                    <a:lnTo>
                      <a:pt x="269" y="46"/>
                    </a:lnTo>
                    <a:lnTo>
                      <a:pt x="225" y="36"/>
                    </a:lnTo>
                    <a:lnTo>
                      <a:pt x="180" y="27"/>
                    </a:lnTo>
                    <a:lnTo>
                      <a:pt x="136" y="17"/>
                    </a:lnTo>
                    <a:lnTo>
                      <a:pt x="91" y="10"/>
                    </a:lnTo>
                    <a:lnTo>
                      <a:pt x="4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6" y="1"/>
                    </a:lnTo>
                    <a:lnTo>
                      <a:pt x="92" y="4"/>
                    </a:lnTo>
                    <a:lnTo>
                      <a:pt x="137" y="8"/>
                    </a:lnTo>
                    <a:lnTo>
                      <a:pt x="183" y="15"/>
                    </a:lnTo>
                    <a:lnTo>
                      <a:pt x="228" y="22"/>
                    </a:lnTo>
                    <a:lnTo>
                      <a:pt x="272" y="31"/>
                    </a:lnTo>
                    <a:lnTo>
                      <a:pt x="317" y="39"/>
                    </a:lnTo>
                    <a:lnTo>
                      <a:pt x="362" y="51"/>
                    </a:lnTo>
                    <a:lnTo>
                      <a:pt x="362" y="51"/>
                    </a:lnTo>
                    <a:lnTo>
                      <a:pt x="406" y="62"/>
                    </a:lnTo>
                    <a:lnTo>
                      <a:pt x="450" y="75"/>
                    </a:lnTo>
                    <a:lnTo>
                      <a:pt x="493" y="90"/>
                    </a:lnTo>
                    <a:lnTo>
                      <a:pt x="537" y="106"/>
                    </a:lnTo>
                    <a:lnTo>
                      <a:pt x="580" y="123"/>
                    </a:lnTo>
                    <a:lnTo>
                      <a:pt x="622" y="141"/>
                    </a:lnTo>
                    <a:lnTo>
                      <a:pt x="663" y="161"/>
                    </a:lnTo>
                    <a:lnTo>
                      <a:pt x="704" y="183"/>
                    </a:lnTo>
                    <a:lnTo>
                      <a:pt x="704" y="183"/>
                    </a:lnTo>
                    <a:lnTo>
                      <a:pt x="745" y="206"/>
                    </a:lnTo>
                    <a:lnTo>
                      <a:pt x="783" y="231"/>
                    </a:lnTo>
                    <a:lnTo>
                      <a:pt x="821" y="258"/>
                    </a:lnTo>
                    <a:lnTo>
                      <a:pt x="859" y="287"/>
                    </a:lnTo>
                    <a:lnTo>
                      <a:pt x="895" y="316"/>
                    </a:lnTo>
                    <a:lnTo>
                      <a:pt x="929" y="349"/>
                    </a:lnTo>
                    <a:lnTo>
                      <a:pt x="962" y="383"/>
                    </a:lnTo>
                    <a:lnTo>
                      <a:pt x="994" y="418"/>
                    </a:lnTo>
                    <a:lnTo>
                      <a:pt x="994" y="418"/>
                    </a:lnTo>
                    <a:lnTo>
                      <a:pt x="1023" y="455"/>
                    </a:lnTo>
                    <a:lnTo>
                      <a:pt x="1050" y="494"/>
                    </a:lnTo>
                    <a:lnTo>
                      <a:pt x="1050" y="494"/>
                    </a:lnTo>
                    <a:lnTo>
                      <a:pt x="1063" y="514"/>
                    </a:lnTo>
                    <a:lnTo>
                      <a:pt x="1076" y="534"/>
                    </a:lnTo>
                    <a:lnTo>
                      <a:pt x="1087" y="552"/>
                    </a:lnTo>
                    <a:lnTo>
                      <a:pt x="1098" y="571"/>
                    </a:lnTo>
                    <a:lnTo>
                      <a:pt x="1098" y="571"/>
                    </a:lnTo>
                    <a:lnTo>
                      <a:pt x="1124" y="604"/>
                    </a:lnTo>
                    <a:lnTo>
                      <a:pt x="1152" y="636"/>
                    </a:lnTo>
                    <a:lnTo>
                      <a:pt x="1181" y="667"/>
                    </a:lnTo>
                    <a:lnTo>
                      <a:pt x="1214" y="695"/>
                    </a:lnTo>
                    <a:lnTo>
                      <a:pt x="1214" y="695"/>
                    </a:lnTo>
                    <a:lnTo>
                      <a:pt x="1248" y="722"/>
                    </a:lnTo>
                    <a:lnTo>
                      <a:pt x="1283" y="747"/>
                    </a:lnTo>
                    <a:lnTo>
                      <a:pt x="1320" y="770"/>
                    </a:lnTo>
                    <a:lnTo>
                      <a:pt x="1357" y="792"/>
                    </a:lnTo>
                    <a:lnTo>
                      <a:pt x="1395" y="814"/>
                    </a:lnTo>
                    <a:lnTo>
                      <a:pt x="1434" y="833"/>
                    </a:lnTo>
                    <a:lnTo>
                      <a:pt x="1474" y="852"/>
                    </a:lnTo>
                    <a:lnTo>
                      <a:pt x="1515" y="869"/>
                    </a:lnTo>
                    <a:lnTo>
                      <a:pt x="1515" y="869"/>
                    </a:lnTo>
                    <a:lnTo>
                      <a:pt x="1556" y="886"/>
                    </a:lnTo>
                    <a:lnTo>
                      <a:pt x="1597" y="901"/>
                    </a:lnTo>
                    <a:lnTo>
                      <a:pt x="1639" y="915"/>
                    </a:lnTo>
                    <a:lnTo>
                      <a:pt x="1680" y="929"/>
                    </a:lnTo>
                    <a:lnTo>
                      <a:pt x="1766" y="955"/>
                    </a:lnTo>
                    <a:lnTo>
                      <a:pt x="1851" y="976"/>
                    </a:lnTo>
                    <a:lnTo>
                      <a:pt x="1851" y="976"/>
                    </a:lnTo>
                    <a:lnTo>
                      <a:pt x="1939" y="996"/>
                    </a:lnTo>
                    <a:lnTo>
                      <a:pt x="2026" y="1013"/>
                    </a:lnTo>
                    <a:lnTo>
                      <a:pt x="2114" y="1028"/>
                    </a:lnTo>
                    <a:lnTo>
                      <a:pt x="2203" y="1041"/>
                    </a:lnTo>
                    <a:lnTo>
                      <a:pt x="2290" y="1052"/>
                    </a:lnTo>
                    <a:lnTo>
                      <a:pt x="2379" y="1062"/>
                    </a:lnTo>
                    <a:lnTo>
                      <a:pt x="2467" y="1069"/>
                    </a:lnTo>
                    <a:lnTo>
                      <a:pt x="2556" y="1074"/>
                    </a:lnTo>
                    <a:lnTo>
                      <a:pt x="2557" y="1074"/>
                    </a:lnTo>
                    <a:lnTo>
                      <a:pt x="2557" y="1074"/>
                    </a:lnTo>
                    <a:lnTo>
                      <a:pt x="2567" y="1075"/>
                    </a:lnTo>
                    <a:lnTo>
                      <a:pt x="2576" y="1076"/>
                    </a:lnTo>
                    <a:lnTo>
                      <a:pt x="2584" y="1079"/>
                    </a:lnTo>
                    <a:lnTo>
                      <a:pt x="2593" y="1082"/>
                    </a:lnTo>
                    <a:lnTo>
                      <a:pt x="2600" y="1086"/>
                    </a:lnTo>
                    <a:lnTo>
                      <a:pt x="2608" y="1092"/>
                    </a:lnTo>
                    <a:lnTo>
                      <a:pt x="2621" y="1103"/>
                    </a:lnTo>
                    <a:lnTo>
                      <a:pt x="2631" y="1117"/>
                    </a:lnTo>
                    <a:lnTo>
                      <a:pt x="2635" y="1124"/>
                    </a:lnTo>
                    <a:lnTo>
                      <a:pt x="2639" y="1133"/>
                    </a:lnTo>
                    <a:lnTo>
                      <a:pt x="2642" y="1141"/>
                    </a:lnTo>
                    <a:lnTo>
                      <a:pt x="2644" y="1150"/>
                    </a:lnTo>
                    <a:lnTo>
                      <a:pt x="2645" y="1160"/>
                    </a:lnTo>
                    <a:lnTo>
                      <a:pt x="2645" y="1170"/>
                    </a:lnTo>
                    <a:lnTo>
                      <a:pt x="2645" y="1170"/>
                    </a:lnTo>
                    <a:lnTo>
                      <a:pt x="2644" y="1178"/>
                    </a:lnTo>
                    <a:lnTo>
                      <a:pt x="2642" y="1187"/>
                    </a:lnTo>
                    <a:lnTo>
                      <a:pt x="2639" y="1196"/>
                    </a:lnTo>
                    <a:lnTo>
                      <a:pt x="2635" y="1204"/>
                    </a:lnTo>
                    <a:lnTo>
                      <a:pt x="2631" y="1212"/>
                    </a:lnTo>
                    <a:lnTo>
                      <a:pt x="2627" y="1219"/>
                    </a:lnTo>
                    <a:lnTo>
                      <a:pt x="2615" y="1232"/>
                    </a:lnTo>
                    <a:lnTo>
                      <a:pt x="2601" y="1243"/>
                    </a:lnTo>
                    <a:lnTo>
                      <a:pt x="2593" y="1247"/>
                    </a:lnTo>
                    <a:lnTo>
                      <a:pt x="2586" y="1250"/>
                    </a:lnTo>
                    <a:lnTo>
                      <a:pt x="2576" y="1253"/>
                    </a:lnTo>
                    <a:lnTo>
                      <a:pt x="2567" y="1254"/>
                    </a:lnTo>
                    <a:lnTo>
                      <a:pt x="2559" y="1256"/>
                    </a:lnTo>
                    <a:lnTo>
                      <a:pt x="2549" y="1256"/>
                    </a:lnTo>
                    <a:lnTo>
                      <a:pt x="2549" y="1256"/>
                    </a:lnTo>
                    <a:lnTo>
                      <a:pt x="2545" y="1256"/>
                    </a:lnTo>
                    <a:lnTo>
                      <a:pt x="2545" y="125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301" name="Group 165">
                <a:extLst>
                  <a:ext uri="{FF2B5EF4-FFF2-40B4-BE49-F238E27FC236}">
                    <a16:creationId xmlns:a16="http://schemas.microsoft.com/office/drawing/2014/main" id="{74F0E1FA-B42B-4B30-A3ED-6284F6A00C14}"/>
                  </a:ext>
                </a:extLst>
              </p:cNvPr>
              <p:cNvGrpSpPr/>
              <p:nvPr/>
            </p:nvGrpSpPr>
            <p:grpSpPr>
              <a:xfrm rot="3502563">
                <a:off x="5059058" y="2714815"/>
                <a:ext cx="658980" cy="591697"/>
                <a:chOff x="971551" y="0"/>
                <a:chExt cx="7200902" cy="6818311"/>
              </a:xfrm>
            </p:grpSpPr>
            <p:sp>
              <p:nvSpPr>
                <p:cNvPr id="371" name="Freeform 5">
                  <a:extLst>
                    <a:ext uri="{FF2B5EF4-FFF2-40B4-BE49-F238E27FC236}">
                      <a16:creationId xmlns:a16="http://schemas.microsoft.com/office/drawing/2014/main" id="{915C6F58-B604-4904-8863-997BDD7613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6" name="Freeform 6">
                  <a:extLst>
                    <a:ext uri="{FF2B5EF4-FFF2-40B4-BE49-F238E27FC236}">
                      <a16:creationId xmlns:a16="http://schemas.microsoft.com/office/drawing/2014/main" id="{E2C5C6E9-B763-4D45-A80E-8BEEC73A2E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02" name="Group 171">
                <a:extLst>
                  <a:ext uri="{FF2B5EF4-FFF2-40B4-BE49-F238E27FC236}">
                    <a16:creationId xmlns:a16="http://schemas.microsoft.com/office/drawing/2014/main" id="{9A0D2DB9-DA18-4A6D-8B9A-C2F2CFA27A03}"/>
                  </a:ext>
                </a:extLst>
              </p:cNvPr>
              <p:cNvGrpSpPr/>
              <p:nvPr/>
            </p:nvGrpSpPr>
            <p:grpSpPr>
              <a:xfrm rot="21312991" flipH="1">
                <a:off x="5180347" y="4696231"/>
                <a:ext cx="698708" cy="550197"/>
                <a:chOff x="971551" y="0"/>
                <a:chExt cx="7200902" cy="6818311"/>
              </a:xfrm>
            </p:grpSpPr>
            <p:sp>
              <p:nvSpPr>
                <p:cNvPr id="369" name="Freeform 5">
                  <a:extLst>
                    <a:ext uri="{FF2B5EF4-FFF2-40B4-BE49-F238E27FC236}">
                      <a16:creationId xmlns:a16="http://schemas.microsoft.com/office/drawing/2014/main" id="{885A1C55-DA3C-4725-935B-E0EE8A4316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22000">
                      <a:srgbClr val="84BC76"/>
                    </a:gs>
                    <a:gs pos="86000">
                      <a:srgbClr val="2F6C1C"/>
                    </a:gs>
                  </a:gsLst>
                  <a:lin ang="18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0" name="Freeform 6">
                  <a:extLst>
                    <a:ext uri="{FF2B5EF4-FFF2-40B4-BE49-F238E27FC236}">
                      <a16:creationId xmlns:a16="http://schemas.microsoft.com/office/drawing/2014/main" id="{37CF4940-C911-42E8-A54E-C4D84C8A6B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80000">
                      <a:srgbClr val="2E6D26"/>
                    </a:gs>
                  </a:gsLst>
                  <a:lin ang="258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03" name="Freeform 9">
                <a:extLst>
                  <a:ext uri="{FF2B5EF4-FFF2-40B4-BE49-F238E27FC236}">
                    <a16:creationId xmlns:a16="http://schemas.microsoft.com/office/drawing/2014/main" id="{2FEF4031-F029-4E41-A5BA-8E186136D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638" y="4099567"/>
                <a:ext cx="1285555" cy="231133"/>
              </a:xfrm>
              <a:custGeom>
                <a:avLst/>
                <a:gdLst/>
                <a:ahLst/>
                <a:cxnLst>
                  <a:cxn ang="0">
                    <a:pos x="2560" y="473"/>
                  </a:cxn>
                  <a:cxn ang="0">
                    <a:pos x="2412" y="404"/>
                  </a:cxn>
                  <a:cxn ang="0">
                    <a:pos x="2261" y="341"/>
                  </a:cxn>
                  <a:cxn ang="0">
                    <a:pos x="2107" y="283"/>
                  </a:cxn>
                  <a:cxn ang="0">
                    <a:pos x="1951" y="229"/>
                  </a:cxn>
                  <a:cxn ang="0">
                    <a:pos x="1874" y="205"/>
                  </a:cxn>
                  <a:cxn ang="0">
                    <a:pos x="1715" y="161"/>
                  </a:cxn>
                  <a:cxn ang="0">
                    <a:pos x="1554" y="126"/>
                  </a:cxn>
                  <a:cxn ang="0">
                    <a:pos x="1393" y="100"/>
                  </a:cxn>
                  <a:cxn ang="0">
                    <a:pos x="1313" y="92"/>
                  </a:cxn>
                  <a:cxn ang="0">
                    <a:pos x="1149" y="85"/>
                  </a:cxn>
                  <a:cxn ang="0">
                    <a:pos x="984" y="89"/>
                  </a:cxn>
                  <a:cxn ang="0">
                    <a:pos x="818" y="102"/>
                  </a:cxn>
                  <a:cxn ang="0">
                    <a:pos x="653" y="120"/>
                  </a:cxn>
                  <a:cxn ang="0">
                    <a:pos x="571" y="131"/>
                  </a:cxn>
                  <a:cxn ang="0">
                    <a:pos x="407" y="158"/>
                  </a:cxn>
                  <a:cxn ang="0">
                    <a:pos x="243" y="191"/>
                  </a:cxn>
                  <a:cxn ang="0">
                    <a:pos x="81" y="229"/>
                  </a:cxn>
                  <a:cxn ang="0">
                    <a:pos x="0" y="250"/>
                  </a:cxn>
                  <a:cxn ang="0">
                    <a:pos x="159" y="198"/>
                  </a:cxn>
                  <a:cxn ang="0">
                    <a:pos x="320" y="153"/>
                  </a:cxn>
                  <a:cxn ang="0">
                    <a:pos x="482" y="110"/>
                  </a:cxn>
                  <a:cxn ang="0">
                    <a:pos x="646" y="75"/>
                  </a:cxn>
                  <a:cxn ang="0">
                    <a:pos x="728" y="59"/>
                  </a:cxn>
                  <a:cxn ang="0">
                    <a:pos x="895" y="32"/>
                  </a:cxn>
                  <a:cxn ang="0">
                    <a:pos x="1061" y="13"/>
                  </a:cxn>
                  <a:cxn ang="0">
                    <a:pos x="1231" y="1"/>
                  </a:cxn>
                  <a:cxn ang="0">
                    <a:pos x="1317" y="0"/>
                  </a:cxn>
                  <a:cxn ang="0">
                    <a:pos x="1487" y="10"/>
                  </a:cxn>
                  <a:cxn ang="0">
                    <a:pos x="1656" y="30"/>
                  </a:cxn>
                  <a:cxn ang="0">
                    <a:pos x="1823" y="61"/>
                  </a:cxn>
                  <a:cxn ang="0">
                    <a:pos x="1989" y="97"/>
                  </a:cxn>
                  <a:cxn ang="0">
                    <a:pos x="2071" y="119"/>
                  </a:cxn>
                  <a:cxn ang="0">
                    <a:pos x="2234" y="165"/>
                  </a:cxn>
                  <a:cxn ang="0">
                    <a:pos x="2395" y="218"/>
                  </a:cxn>
                  <a:cxn ang="0">
                    <a:pos x="2556" y="276"/>
                  </a:cxn>
                  <a:cxn ang="0">
                    <a:pos x="2635" y="307"/>
                  </a:cxn>
                  <a:cxn ang="0">
                    <a:pos x="2652" y="315"/>
                  </a:cxn>
                  <a:cxn ang="0">
                    <a:pos x="2666" y="326"/>
                  </a:cxn>
                  <a:cxn ang="0">
                    <a:pos x="2677" y="341"/>
                  </a:cxn>
                  <a:cxn ang="0">
                    <a:pos x="2690" y="373"/>
                  </a:cxn>
                  <a:cxn ang="0">
                    <a:pos x="2693" y="390"/>
                  </a:cxn>
                  <a:cxn ang="0">
                    <a:pos x="2692" y="408"/>
                  </a:cxn>
                  <a:cxn ang="0">
                    <a:pos x="2686" y="425"/>
                  </a:cxn>
                  <a:cxn ang="0">
                    <a:pos x="2682" y="434"/>
                  </a:cxn>
                  <a:cxn ang="0">
                    <a:pos x="2672" y="449"/>
                  </a:cxn>
                  <a:cxn ang="0">
                    <a:pos x="2659" y="462"/>
                  </a:cxn>
                  <a:cxn ang="0">
                    <a:pos x="2638" y="476"/>
                  </a:cxn>
                  <a:cxn ang="0">
                    <a:pos x="2612" y="482"/>
                  </a:cxn>
                  <a:cxn ang="0">
                    <a:pos x="2594" y="483"/>
                  </a:cxn>
                  <a:cxn ang="0">
                    <a:pos x="2577" y="479"/>
                  </a:cxn>
                  <a:cxn ang="0">
                    <a:pos x="2567" y="476"/>
                  </a:cxn>
                  <a:cxn ang="0">
                    <a:pos x="2560" y="473"/>
                  </a:cxn>
                </a:cxnLst>
                <a:rect l="0" t="0" r="r" b="b"/>
                <a:pathLst>
                  <a:path w="2693" h="483">
                    <a:moveTo>
                      <a:pt x="2560" y="473"/>
                    </a:moveTo>
                    <a:lnTo>
                      <a:pt x="2560" y="473"/>
                    </a:lnTo>
                    <a:lnTo>
                      <a:pt x="2487" y="438"/>
                    </a:lnTo>
                    <a:lnTo>
                      <a:pt x="2412" y="404"/>
                    </a:lnTo>
                    <a:lnTo>
                      <a:pt x="2337" y="372"/>
                    </a:lnTo>
                    <a:lnTo>
                      <a:pt x="2261" y="341"/>
                    </a:lnTo>
                    <a:lnTo>
                      <a:pt x="2184" y="311"/>
                    </a:lnTo>
                    <a:lnTo>
                      <a:pt x="2107" y="283"/>
                    </a:lnTo>
                    <a:lnTo>
                      <a:pt x="2029" y="254"/>
                    </a:lnTo>
                    <a:lnTo>
                      <a:pt x="1951" y="229"/>
                    </a:lnTo>
                    <a:lnTo>
                      <a:pt x="1951" y="229"/>
                    </a:lnTo>
                    <a:lnTo>
                      <a:pt x="1874" y="205"/>
                    </a:lnTo>
                    <a:lnTo>
                      <a:pt x="1795" y="182"/>
                    </a:lnTo>
                    <a:lnTo>
                      <a:pt x="1715" y="161"/>
                    </a:lnTo>
                    <a:lnTo>
                      <a:pt x="1635" y="141"/>
                    </a:lnTo>
                    <a:lnTo>
                      <a:pt x="1554" y="126"/>
                    </a:lnTo>
                    <a:lnTo>
                      <a:pt x="1474" y="112"/>
                    </a:lnTo>
                    <a:lnTo>
                      <a:pt x="1393" y="100"/>
                    </a:lnTo>
                    <a:lnTo>
                      <a:pt x="1313" y="92"/>
                    </a:lnTo>
                    <a:lnTo>
                      <a:pt x="1313" y="92"/>
                    </a:lnTo>
                    <a:lnTo>
                      <a:pt x="1231" y="88"/>
                    </a:lnTo>
                    <a:lnTo>
                      <a:pt x="1149" y="85"/>
                    </a:lnTo>
                    <a:lnTo>
                      <a:pt x="1067" y="86"/>
                    </a:lnTo>
                    <a:lnTo>
                      <a:pt x="984" y="89"/>
                    </a:lnTo>
                    <a:lnTo>
                      <a:pt x="902" y="95"/>
                    </a:lnTo>
                    <a:lnTo>
                      <a:pt x="818" y="102"/>
                    </a:lnTo>
                    <a:lnTo>
                      <a:pt x="736" y="110"/>
                    </a:lnTo>
                    <a:lnTo>
                      <a:pt x="653" y="120"/>
                    </a:lnTo>
                    <a:lnTo>
                      <a:pt x="653" y="120"/>
                    </a:lnTo>
                    <a:lnTo>
                      <a:pt x="571" y="131"/>
                    </a:lnTo>
                    <a:lnTo>
                      <a:pt x="489" y="144"/>
                    </a:lnTo>
                    <a:lnTo>
                      <a:pt x="407" y="158"/>
                    </a:lnTo>
                    <a:lnTo>
                      <a:pt x="325" y="174"/>
                    </a:lnTo>
                    <a:lnTo>
                      <a:pt x="243" y="191"/>
                    </a:lnTo>
                    <a:lnTo>
                      <a:pt x="161" y="209"/>
                    </a:lnTo>
                    <a:lnTo>
                      <a:pt x="81" y="22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80" y="223"/>
                    </a:lnTo>
                    <a:lnTo>
                      <a:pt x="159" y="198"/>
                    </a:lnTo>
                    <a:lnTo>
                      <a:pt x="239" y="174"/>
                    </a:lnTo>
                    <a:lnTo>
                      <a:pt x="320" y="153"/>
                    </a:lnTo>
                    <a:lnTo>
                      <a:pt x="400" y="130"/>
                    </a:lnTo>
                    <a:lnTo>
                      <a:pt x="482" y="110"/>
                    </a:lnTo>
                    <a:lnTo>
                      <a:pt x="564" y="92"/>
                    </a:lnTo>
                    <a:lnTo>
                      <a:pt x="646" y="75"/>
                    </a:lnTo>
                    <a:lnTo>
                      <a:pt x="646" y="75"/>
                    </a:lnTo>
                    <a:lnTo>
                      <a:pt x="728" y="59"/>
                    </a:lnTo>
                    <a:lnTo>
                      <a:pt x="811" y="45"/>
                    </a:lnTo>
                    <a:lnTo>
                      <a:pt x="895" y="32"/>
                    </a:lnTo>
                    <a:lnTo>
                      <a:pt x="978" y="21"/>
                    </a:lnTo>
                    <a:lnTo>
                      <a:pt x="1061" y="13"/>
                    </a:lnTo>
                    <a:lnTo>
                      <a:pt x="1146" y="6"/>
                    </a:lnTo>
                    <a:lnTo>
                      <a:pt x="1231" y="1"/>
                    </a:lnTo>
                    <a:lnTo>
                      <a:pt x="1317" y="0"/>
                    </a:lnTo>
                    <a:lnTo>
                      <a:pt x="1317" y="0"/>
                    </a:lnTo>
                    <a:lnTo>
                      <a:pt x="1402" y="3"/>
                    </a:lnTo>
                    <a:lnTo>
                      <a:pt x="1487" y="10"/>
                    </a:lnTo>
                    <a:lnTo>
                      <a:pt x="1571" y="18"/>
                    </a:lnTo>
                    <a:lnTo>
                      <a:pt x="1656" y="30"/>
                    </a:lnTo>
                    <a:lnTo>
                      <a:pt x="1739" y="44"/>
                    </a:lnTo>
                    <a:lnTo>
                      <a:pt x="1823" y="61"/>
                    </a:lnTo>
                    <a:lnTo>
                      <a:pt x="1906" y="78"/>
                    </a:lnTo>
                    <a:lnTo>
                      <a:pt x="1989" y="97"/>
                    </a:lnTo>
                    <a:lnTo>
                      <a:pt x="1989" y="97"/>
                    </a:lnTo>
                    <a:lnTo>
                      <a:pt x="2071" y="119"/>
                    </a:lnTo>
                    <a:lnTo>
                      <a:pt x="2153" y="141"/>
                    </a:lnTo>
                    <a:lnTo>
                      <a:pt x="2234" y="165"/>
                    </a:lnTo>
                    <a:lnTo>
                      <a:pt x="2314" y="191"/>
                    </a:lnTo>
                    <a:lnTo>
                      <a:pt x="2395" y="218"/>
                    </a:lnTo>
                    <a:lnTo>
                      <a:pt x="2475" y="246"/>
                    </a:lnTo>
                    <a:lnTo>
                      <a:pt x="2556" y="276"/>
                    </a:lnTo>
                    <a:lnTo>
                      <a:pt x="2635" y="307"/>
                    </a:lnTo>
                    <a:lnTo>
                      <a:pt x="2635" y="307"/>
                    </a:lnTo>
                    <a:lnTo>
                      <a:pt x="2644" y="311"/>
                    </a:lnTo>
                    <a:lnTo>
                      <a:pt x="2652" y="315"/>
                    </a:lnTo>
                    <a:lnTo>
                      <a:pt x="2659" y="321"/>
                    </a:lnTo>
                    <a:lnTo>
                      <a:pt x="2666" y="326"/>
                    </a:lnTo>
                    <a:lnTo>
                      <a:pt x="2672" y="333"/>
                    </a:lnTo>
                    <a:lnTo>
                      <a:pt x="2677" y="341"/>
                    </a:lnTo>
                    <a:lnTo>
                      <a:pt x="2686" y="356"/>
                    </a:lnTo>
                    <a:lnTo>
                      <a:pt x="2690" y="373"/>
                    </a:lnTo>
                    <a:lnTo>
                      <a:pt x="2692" y="381"/>
                    </a:lnTo>
                    <a:lnTo>
                      <a:pt x="2693" y="390"/>
                    </a:lnTo>
                    <a:lnTo>
                      <a:pt x="2693" y="398"/>
                    </a:lnTo>
                    <a:lnTo>
                      <a:pt x="2692" y="408"/>
                    </a:lnTo>
                    <a:lnTo>
                      <a:pt x="2689" y="417"/>
                    </a:lnTo>
                    <a:lnTo>
                      <a:pt x="2686" y="425"/>
                    </a:lnTo>
                    <a:lnTo>
                      <a:pt x="2686" y="425"/>
                    </a:lnTo>
                    <a:lnTo>
                      <a:pt x="2682" y="434"/>
                    </a:lnTo>
                    <a:lnTo>
                      <a:pt x="2677" y="442"/>
                    </a:lnTo>
                    <a:lnTo>
                      <a:pt x="2672" y="449"/>
                    </a:lnTo>
                    <a:lnTo>
                      <a:pt x="2666" y="456"/>
                    </a:lnTo>
                    <a:lnTo>
                      <a:pt x="2659" y="462"/>
                    </a:lnTo>
                    <a:lnTo>
                      <a:pt x="2653" y="468"/>
                    </a:lnTo>
                    <a:lnTo>
                      <a:pt x="2638" y="476"/>
                    </a:lnTo>
                    <a:lnTo>
                      <a:pt x="2621" y="480"/>
                    </a:lnTo>
                    <a:lnTo>
                      <a:pt x="2612" y="482"/>
                    </a:lnTo>
                    <a:lnTo>
                      <a:pt x="2603" y="483"/>
                    </a:lnTo>
                    <a:lnTo>
                      <a:pt x="2594" y="483"/>
                    </a:lnTo>
                    <a:lnTo>
                      <a:pt x="2586" y="482"/>
                    </a:lnTo>
                    <a:lnTo>
                      <a:pt x="2577" y="479"/>
                    </a:lnTo>
                    <a:lnTo>
                      <a:pt x="2567" y="476"/>
                    </a:lnTo>
                    <a:lnTo>
                      <a:pt x="2567" y="476"/>
                    </a:lnTo>
                    <a:lnTo>
                      <a:pt x="2562" y="473"/>
                    </a:lnTo>
                    <a:lnTo>
                      <a:pt x="2560" y="47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360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4" name="Freeform 7">
                <a:extLst>
                  <a:ext uri="{FF2B5EF4-FFF2-40B4-BE49-F238E27FC236}">
                    <a16:creationId xmlns:a16="http://schemas.microsoft.com/office/drawing/2014/main" id="{2F6BE60E-B52D-4D6C-87E9-4845ADE89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9348" y="589355"/>
                <a:ext cx="426652" cy="5227245"/>
              </a:xfrm>
              <a:custGeom>
                <a:avLst/>
                <a:gdLst/>
                <a:ahLst/>
                <a:cxnLst>
                  <a:cxn ang="0">
                    <a:pos x="85" y="8177"/>
                  </a:cxn>
                  <a:cxn ang="0">
                    <a:pos x="198" y="7659"/>
                  </a:cxn>
                  <a:cxn ang="0">
                    <a:pos x="268" y="7269"/>
                  </a:cxn>
                  <a:cxn ang="0">
                    <a:pos x="336" y="6747"/>
                  </a:cxn>
                  <a:cxn ang="0">
                    <a:pos x="357" y="6422"/>
                  </a:cxn>
                  <a:cxn ang="0">
                    <a:pos x="357" y="6228"/>
                  </a:cxn>
                  <a:cxn ang="0">
                    <a:pos x="342" y="6039"/>
                  </a:cxn>
                  <a:cxn ang="0">
                    <a:pos x="315" y="5888"/>
                  </a:cxn>
                  <a:cxn ang="0">
                    <a:pos x="275" y="5719"/>
                  </a:cxn>
                  <a:cxn ang="0">
                    <a:pos x="203" y="5320"/>
                  </a:cxn>
                  <a:cxn ang="0">
                    <a:pos x="147" y="4918"/>
                  </a:cxn>
                  <a:cxn ang="0">
                    <a:pos x="87" y="4383"/>
                  </a:cxn>
                  <a:cxn ang="0">
                    <a:pos x="52" y="3982"/>
                  </a:cxn>
                  <a:cxn ang="0">
                    <a:pos x="18" y="3445"/>
                  </a:cxn>
                  <a:cxn ang="0">
                    <a:pos x="4" y="3042"/>
                  </a:cxn>
                  <a:cxn ang="0">
                    <a:pos x="3" y="2504"/>
                  </a:cxn>
                  <a:cxn ang="0">
                    <a:pos x="22" y="2100"/>
                  </a:cxn>
                  <a:cxn ang="0">
                    <a:pos x="61" y="1765"/>
                  </a:cxn>
                  <a:cxn ang="0">
                    <a:pos x="99" y="1564"/>
                  </a:cxn>
                  <a:cxn ang="0">
                    <a:pos x="134" y="1433"/>
                  </a:cxn>
                  <a:cxn ang="0">
                    <a:pos x="179" y="1306"/>
                  </a:cxn>
                  <a:cxn ang="0">
                    <a:pos x="257" y="1051"/>
                  </a:cxn>
                  <a:cxn ang="0">
                    <a:pos x="299" y="856"/>
                  </a:cxn>
                  <a:cxn ang="0">
                    <a:pos x="333" y="592"/>
                  </a:cxn>
                  <a:cxn ang="0">
                    <a:pos x="336" y="393"/>
                  </a:cxn>
                  <a:cxn ang="0">
                    <a:pos x="316" y="194"/>
                  </a:cxn>
                  <a:cxn ang="0">
                    <a:pos x="288" y="64"/>
                  </a:cxn>
                  <a:cxn ang="0">
                    <a:pos x="280" y="31"/>
                  </a:cxn>
                  <a:cxn ang="0">
                    <a:pos x="318" y="160"/>
                  </a:cxn>
                  <a:cxn ang="0">
                    <a:pos x="345" y="325"/>
                  </a:cxn>
                  <a:cxn ang="0">
                    <a:pos x="357" y="526"/>
                  </a:cxn>
                  <a:cxn ang="0">
                    <a:pos x="340" y="795"/>
                  </a:cxn>
                  <a:cxn ang="0">
                    <a:pos x="296" y="1061"/>
                  </a:cxn>
                  <a:cxn ang="0">
                    <a:pos x="247" y="1257"/>
                  </a:cxn>
                  <a:cxn ang="0">
                    <a:pos x="198" y="1417"/>
                  </a:cxn>
                  <a:cxn ang="0">
                    <a:pos x="158" y="1577"/>
                  </a:cxn>
                  <a:cxn ang="0">
                    <a:pos x="130" y="1773"/>
                  </a:cxn>
                  <a:cxn ang="0">
                    <a:pos x="104" y="2104"/>
                  </a:cxn>
                  <a:cxn ang="0">
                    <a:pos x="100" y="2504"/>
                  </a:cxn>
                  <a:cxn ang="0">
                    <a:pos x="121" y="3036"/>
                  </a:cxn>
                  <a:cxn ang="0">
                    <a:pos x="151" y="3436"/>
                  </a:cxn>
                  <a:cxn ang="0">
                    <a:pos x="205" y="3966"/>
                  </a:cxn>
                  <a:cxn ang="0">
                    <a:pos x="256" y="4363"/>
                  </a:cxn>
                  <a:cxn ang="0">
                    <a:pos x="335" y="4892"/>
                  </a:cxn>
                  <a:cxn ang="0">
                    <a:pos x="405" y="5284"/>
                  </a:cxn>
                  <a:cxn ang="0">
                    <a:pos x="507" y="5734"/>
                  </a:cxn>
                  <a:cxn ang="0">
                    <a:pos x="544" y="5864"/>
                  </a:cxn>
                  <a:cxn ang="0">
                    <a:pos x="573" y="6005"/>
                  </a:cxn>
                  <a:cxn ang="0">
                    <a:pos x="597" y="6215"/>
                  </a:cxn>
                  <a:cxn ang="0">
                    <a:pos x="604" y="6423"/>
                  </a:cxn>
                  <a:cxn ang="0">
                    <a:pos x="597" y="6766"/>
                  </a:cxn>
                  <a:cxn ang="0">
                    <a:pos x="547" y="7309"/>
                  </a:cxn>
                  <a:cxn ang="0">
                    <a:pos x="490" y="7712"/>
                  </a:cxn>
                  <a:cxn ang="0">
                    <a:pos x="395" y="8246"/>
                  </a:cxn>
                  <a:cxn ang="0">
                    <a:pos x="335" y="8528"/>
                  </a:cxn>
                  <a:cxn ang="0">
                    <a:pos x="302" y="8583"/>
                  </a:cxn>
                  <a:cxn ang="0">
                    <a:pos x="253" y="8623"/>
                  </a:cxn>
                  <a:cxn ang="0">
                    <a:pos x="192" y="8640"/>
                  </a:cxn>
                  <a:cxn ang="0">
                    <a:pos x="144" y="8636"/>
                  </a:cxn>
                  <a:cxn ang="0">
                    <a:pos x="83" y="8610"/>
                  </a:cxn>
                  <a:cxn ang="0">
                    <a:pos x="41" y="8565"/>
                  </a:cxn>
                  <a:cxn ang="0">
                    <a:pos x="17" y="8506"/>
                  </a:cxn>
                  <a:cxn ang="0">
                    <a:pos x="18" y="8441"/>
                  </a:cxn>
                </a:cxnLst>
                <a:rect l="0" t="0" r="r" b="b"/>
                <a:pathLst>
                  <a:path w="606" h="8640">
                    <a:moveTo>
                      <a:pt x="21" y="8432"/>
                    </a:moveTo>
                    <a:lnTo>
                      <a:pt x="21" y="8432"/>
                    </a:lnTo>
                    <a:lnTo>
                      <a:pt x="54" y="8305"/>
                    </a:lnTo>
                    <a:lnTo>
                      <a:pt x="85" y="8177"/>
                    </a:lnTo>
                    <a:lnTo>
                      <a:pt x="114" y="8048"/>
                    </a:lnTo>
                    <a:lnTo>
                      <a:pt x="144" y="7919"/>
                    </a:lnTo>
                    <a:lnTo>
                      <a:pt x="171" y="7789"/>
                    </a:lnTo>
                    <a:lnTo>
                      <a:pt x="198" y="7659"/>
                    </a:lnTo>
                    <a:lnTo>
                      <a:pt x="223" y="7529"/>
                    </a:lnTo>
                    <a:lnTo>
                      <a:pt x="246" y="7399"/>
                    </a:lnTo>
                    <a:lnTo>
                      <a:pt x="246" y="7399"/>
                    </a:lnTo>
                    <a:lnTo>
                      <a:pt x="268" y="7269"/>
                    </a:lnTo>
                    <a:lnTo>
                      <a:pt x="288" y="7139"/>
                    </a:lnTo>
                    <a:lnTo>
                      <a:pt x="306" y="7008"/>
                    </a:lnTo>
                    <a:lnTo>
                      <a:pt x="323" y="6878"/>
                    </a:lnTo>
                    <a:lnTo>
                      <a:pt x="336" y="6747"/>
                    </a:lnTo>
                    <a:lnTo>
                      <a:pt x="347" y="6617"/>
                    </a:lnTo>
                    <a:lnTo>
                      <a:pt x="352" y="6552"/>
                    </a:lnTo>
                    <a:lnTo>
                      <a:pt x="354" y="6487"/>
                    </a:lnTo>
                    <a:lnTo>
                      <a:pt x="357" y="6422"/>
                    </a:lnTo>
                    <a:lnTo>
                      <a:pt x="359" y="6357"/>
                    </a:lnTo>
                    <a:lnTo>
                      <a:pt x="359" y="6357"/>
                    </a:lnTo>
                    <a:lnTo>
                      <a:pt x="359" y="6292"/>
                    </a:lnTo>
                    <a:lnTo>
                      <a:pt x="357" y="6228"/>
                    </a:lnTo>
                    <a:lnTo>
                      <a:pt x="353" y="6165"/>
                    </a:lnTo>
                    <a:lnTo>
                      <a:pt x="349" y="6101"/>
                    </a:lnTo>
                    <a:lnTo>
                      <a:pt x="349" y="6101"/>
                    </a:lnTo>
                    <a:lnTo>
                      <a:pt x="342" y="6039"/>
                    </a:lnTo>
                    <a:lnTo>
                      <a:pt x="333" y="5977"/>
                    </a:lnTo>
                    <a:lnTo>
                      <a:pt x="333" y="5977"/>
                    </a:lnTo>
                    <a:lnTo>
                      <a:pt x="322" y="5917"/>
                    </a:lnTo>
                    <a:lnTo>
                      <a:pt x="315" y="5888"/>
                    </a:lnTo>
                    <a:lnTo>
                      <a:pt x="306" y="5855"/>
                    </a:lnTo>
                    <a:lnTo>
                      <a:pt x="306" y="5855"/>
                    </a:lnTo>
                    <a:lnTo>
                      <a:pt x="291" y="5787"/>
                    </a:lnTo>
                    <a:lnTo>
                      <a:pt x="275" y="5719"/>
                    </a:lnTo>
                    <a:lnTo>
                      <a:pt x="263" y="5653"/>
                    </a:lnTo>
                    <a:lnTo>
                      <a:pt x="250" y="5587"/>
                    </a:lnTo>
                    <a:lnTo>
                      <a:pt x="226" y="5452"/>
                    </a:lnTo>
                    <a:lnTo>
                      <a:pt x="203" y="5320"/>
                    </a:lnTo>
                    <a:lnTo>
                      <a:pt x="203" y="5320"/>
                    </a:lnTo>
                    <a:lnTo>
                      <a:pt x="183" y="5185"/>
                    </a:lnTo>
                    <a:lnTo>
                      <a:pt x="165" y="5053"/>
                    </a:lnTo>
                    <a:lnTo>
                      <a:pt x="147" y="4918"/>
                    </a:lnTo>
                    <a:lnTo>
                      <a:pt x="131" y="4784"/>
                    </a:lnTo>
                    <a:lnTo>
                      <a:pt x="116" y="4651"/>
                    </a:lnTo>
                    <a:lnTo>
                      <a:pt x="100" y="4517"/>
                    </a:lnTo>
                    <a:lnTo>
                      <a:pt x="87" y="4383"/>
                    </a:lnTo>
                    <a:lnTo>
                      <a:pt x="75" y="4250"/>
                    </a:lnTo>
                    <a:lnTo>
                      <a:pt x="75" y="4250"/>
                    </a:lnTo>
                    <a:lnTo>
                      <a:pt x="63" y="4116"/>
                    </a:lnTo>
                    <a:lnTo>
                      <a:pt x="52" y="3982"/>
                    </a:lnTo>
                    <a:lnTo>
                      <a:pt x="42" y="3847"/>
                    </a:lnTo>
                    <a:lnTo>
                      <a:pt x="32" y="3713"/>
                    </a:lnTo>
                    <a:lnTo>
                      <a:pt x="25" y="3579"/>
                    </a:lnTo>
                    <a:lnTo>
                      <a:pt x="18" y="3445"/>
                    </a:lnTo>
                    <a:lnTo>
                      <a:pt x="13" y="3310"/>
                    </a:lnTo>
                    <a:lnTo>
                      <a:pt x="7" y="3176"/>
                    </a:lnTo>
                    <a:lnTo>
                      <a:pt x="7" y="3176"/>
                    </a:lnTo>
                    <a:lnTo>
                      <a:pt x="4" y="3042"/>
                    </a:lnTo>
                    <a:lnTo>
                      <a:pt x="1" y="2906"/>
                    </a:lnTo>
                    <a:lnTo>
                      <a:pt x="0" y="2772"/>
                    </a:lnTo>
                    <a:lnTo>
                      <a:pt x="1" y="2638"/>
                    </a:lnTo>
                    <a:lnTo>
                      <a:pt x="3" y="2504"/>
                    </a:lnTo>
                    <a:lnTo>
                      <a:pt x="7" y="2368"/>
                    </a:lnTo>
                    <a:lnTo>
                      <a:pt x="14" y="2234"/>
                    </a:lnTo>
                    <a:lnTo>
                      <a:pt x="22" y="2100"/>
                    </a:lnTo>
                    <a:lnTo>
                      <a:pt x="22" y="2100"/>
                    </a:lnTo>
                    <a:lnTo>
                      <a:pt x="35" y="1965"/>
                    </a:lnTo>
                    <a:lnTo>
                      <a:pt x="42" y="1898"/>
                    </a:lnTo>
                    <a:lnTo>
                      <a:pt x="51" y="1831"/>
                    </a:lnTo>
                    <a:lnTo>
                      <a:pt x="61" y="1765"/>
                    </a:lnTo>
                    <a:lnTo>
                      <a:pt x="72" y="1697"/>
                    </a:lnTo>
                    <a:lnTo>
                      <a:pt x="85" y="1631"/>
                    </a:lnTo>
                    <a:lnTo>
                      <a:pt x="99" y="1564"/>
                    </a:lnTo>
                    <a:lnTo>
                      <a:pt x="99" y="1564"/>
                    </a:lnTo>
                    <a:lnTo>
                      <a:pt x="116" y="1498"/>
                    </a:lnTo>
                    <a:lnTo>
                      <a:pt x="124" y="1465"/>
                    </a:lnTo>
                    <a:lnTo>
                      <a:pt x="134" y="1433"/>
                    </a:lnTo>
                    <a:lnTo>
                      <a:pt x="134" y="1433"/>
                    </a:lnTo>
                    <a:lnTo>
                      <a:pt x="145" y="1400"/>
                    </a:lnTo>
                    <a:lnTo>
                      <a:pt x="157" y="1369"/>
                    </a:lnTo>
                    <a:lnTo>
                      <a:pt x="179" y="1306"/>
                    </a:lnTo>
                    <a:lnTo>
                      <a:pt x="179" y="1306"/>
                    </a:lnTo>
                    <a:lnTo>
                      <a:pt x="200" y="1243"/>
                    </a:lnTo>
                    <a:lnTo>
                      <a:pt x="220" y="1180"/>
                    </a:lnTo>
                    <a:lnTo>
                      <a:pt x="239" y="1116"/>
                    </a:lnTo>
                    <a:lnTo>
                      <a:pt x="257" y="1051"/>
                    </a:lnTo>
                    <a:lnTo>
                      <a:pt x="257" y="1051"/>
                    </a:lnTo>
                    <a:lnTo>
                      <a:pt x="272" y="986"/>
                    </a:lnTo>
                    <a:lnTo>
                      <a:pt x="287" y="921"/>
                    </a:lnTo>
                    <a:lnTo>
                      <a:pt x="299" y="856"/>
                    </a:lnTo>
                    <a:lnTo>
                      <a:pt x="311" y="791"/>
                    </a:lnTo>
                    <a:lnTo>
                      <a:pt x="321" y="725"/>
                    </a:lnTo>
                    <a:lnTo>
                      <a:pt x="328" y="658"/>
                    </a:lnTo>
                    <a:lnTo>
                      <a:pt x="333" y="592"/>
                    </a:lnTo>
                    <a:lnTo>
                      <a:pt x="336" y="526"/>
                    </a:lnTo>
                    <a:lnTo>
                      <a:pt x="336" y="526"/>
                    </a:lnTo>
                    <a:lnTo>
                      <a:pt x="337" y="459"/>
                    </a:lnTo>
                    <a:lnTo>
                      <a:pt x="336" y="393"/>
                    </a:lnTo>
                    <a:lnTo>
                      <a:pt x="332" y="326"/>
                    </a:lnTo>
                    <a:lnTo>
                      <a:pt x="326" y="260"/>
                    </a:lnTo>
                    <a:lnTo>
                      <a:pt x="326" y="260"/>
                    </a:lnTo>
                    <a:lnTo>
                      <a:pt x="316" y="194"/>
                    </a:lnTo>
                    <a:lnTo>
                      <a:pt x="311" y="161"/>
                    </a:lnTo>
                    <a:lnTo>
                      <a:pt x="305" y="127"/>
                    </a:lnTo>
                    <a:lnTo>
                      <a:pt x="296" y="95"/>
                    </a:lnTo>
                    <a:lnTo>
                      <a:pt x="288" y="64"/>
                    </a:lnTo>
                    <a:lnTo>
                      <a:pt x="278" y="31"/>
                    </a:lnTo>
                    <a:lnTo>
                      <a:pt x="267" y="0"/>
                    </a:lnTo>
                    <a:lnTo>
                      <a:pt x="267" y="0"/>
                    </a:lnTo>
                    <a:lnTo>
                      <a:pt x="280" y="31"/>
                    </a:lnTo>
                    <a:lnTo>
                      <a:pt x="291" y="62"/>
                    </a:lnTo>
                    <a:lnTo>
                      <a:pt x="301" y="95"/>
                    </a:lnTo>
                    <a:lnTo>
                      <a:pt x="309" y="127"/>
                    </a:lnTo>
                    <a:lnTo>
                      <a:pt x="318" y="160"/>
                    </a:lnTo>
                    <a:lnTo>
                      <a:pt x="325" y="192"/>
                    </a:lnTo>
                    <a:lnTo>
                      <a:pt x="336" y="259"/>
                    </a:lnTo>
                    <a:lnTo>
                      <a:pt x="336" y="259"/>
                    </a:lnTo>
                    <a:lnTo>
                      <a:pt x="345" y="325"/>
                    </a:lnTo>
                    <a:lnTo>
                      <a:pt x="352" y="391"/>
                    </a:lnTo>
                    <a:lnTo>
                      <a:pt x="356" y="459"/>
                    </a:lnTo>
                    <a:lnTo>
                      <a:pt x="357" y="526"/>
                    </a:lnTo>
                    <a:lnTo>
                      <a:pt x="357" y="526"/>
                    </a:lnTo>
                    <a:lnTo>
                      <a:pt x="356" y="593"/>
                    </a:lnTo>
                    <a:lnTo>
                      <a:pt x="353" y="661"/>
                    </a:lnTo>
                    <a:lnTo>
                      <a:pt x="347" y="728"/>
                    </a:lnTo>
                    <a:lnTo>
                      <a:pt x="340" y="795"/>
                    </a:lnTo>
                    <a:lnTo>
                      <a:pt x="332" y="862"/>
                    </a:lnTo>
                    <a:lnTo>
                      <a:pt x="322" y="928"/>
                    </a:lnTo>
                    <a:lnTo>
                      <a:pt x="311" y="995"/>
                    </a:lnTo>
                    <a:lnTo>
                      <a:pt x="296" y="1061"/>
                    </a:lnTo>
                    <a:lnTo>
                      <a:pt x="296" y="1061"/>
                    </a:lnTo>
                    <a:lnTo>
                      <a:pt x="281" y="1126"/>
                    </a:lnTo>
                    <a:lnTo>
                      <a:pt x="265" y="1193"/>
                    </a:lnTo>
                    <a:lnTo>
                      <a:pt x="247" y="1257"/>
                    </a:lnTo>
                    <a:lnTo>
                      <a:pt x="227" y="1322"/>
                    </a:lnTo>
                    <a:lnTo>
                      <a:pt x="227" y="1322"/>
                    </a:lnTo>
                    <a:lnTo>
                      <a:pt x="207" y="1386"/>
                    </a:lnTo>
                    <a:lnTo>
                      <a:pt x="198" y="1417"/>
                    </a:lnTo>
                    <a:lnTo>
                      <a:pt x="188" y="1448"/>
                    </a:lnTo>
                    <a:lnTo>
                      <a:pt x="188" y="1448"/>
                    </a:lnTo>
                    <a:lnTo>
                      <a:pt x="172" y="1513"/>
                    </a:lnTo>
                    <a:lnTo>
                      <a:pt x="158" y="1577"/>
                    </a:lnTo>
                    <a:lnTo>
                      <a:pt x="158" y="1577"/>
                    </a:lnTo>
                    <a:lnTo>
                      <a:pt x="147" y="1642"/>
                    </a:lnTo>
                    <a:lnTo>
                      <a:pt x="137" y="1708"/>
                    </a:lnTo>
                    <a:lnTo>
                      <a:pt x="130" y="1773"/>
                    </a:lnTo>
                    <a:lnTo>
                      <a:pt x="123" y="1840"/>
                    </a:lnTo>
                    <a:lnTo>
                      <a:pt x="116" y="1906"/>
                    </a:lnTo>
                    <a:lnTo>
                      <a:pt x="111" y="1971"/>
                    </a:lnTo>
                    <a:lnTo>
                      <a:pt x="104" y="2104"/>
                    </a:lnTo>
                    <a:lnTo>
                      <a:pt x="104" y="2104"/>
                    </a:lnTo>
                    <a:lnTo>
                      <a:pt x="102" y="2238"/>
                    </a:lnTo>
                    <a:lnTo>
                      <a:pt x="100" y="2371"/>
                    </a:lnTo>
                    <a:lnTo>
                      <a:pt x="100" y="2504"/>
                    </a:lnTo>
                    <a:lnTo>
                      <a:pt x="103" y="2637"/>
                    </a:lnTo>
                    <a:lnTo>
                      <a:pt x="107" y="2771"/>
                    </a:lnTo>
                    <a:lnTo>
                      <a:pt x="114" y="2904"/>
                    </a:lnTo>
                    <a:lnTo>
                      <a:pt x="121" y="3036"/>
                    </a:lnTo>
                    <a:lnTo>
                      <a:pt x="130" y="3169"/>
                    </a:lnTo>
                    <a:lnTo>
                      <a:pt x="130" y="3169"/>
                    </a:lnTo>
                    <a:lnTo>
                      <a:pt x="140" y="3303"/>
                    </a:lnTo>
                    <a:lnTo>
                      <a:pt x="151" y="3436"/>
                    </a:lnTo>
                    <a:lnTo>
                      <a:pt x="162" y="3569"/>
                    </a:lnTo>
                    <a:lnTo>
                      <a:pt x="176" y="3702"/>
                    </a:lnTo>
                    <a:lnTo>
                      <a:pt x="191" y="3835"/>
                    </a:lnTo>
                    <a:lnTo>
                      <a:pt x="205" y="3966"/>
                    </a:lnTo>
                    <a:lnTo>
                      <a:pt x="220" y="4099"/>
                    </a:lnTo>
                    <a:lnTo>
                      <a:pt x="237" y="4232"/>
                    </a:lnTo>
                    <a:lnTo>
                      <a:pt x="237" y="4232"/>
                    </a:lnTo>
                    <a:lnTo>
                      <a:pt x="256" y="4363"/>
                    </a:lnTo>
                    <a:lnTo>
                      <a:pt x="274" y="4496"/>
                    </a:lnTo>
                    <a:lnTo>
                      <a:pt x="292" y="4627"/>
                    </a:lnTo>
                    <a:lnTo>
                      <a:pt x="313" y="4760"/>
                    </a:lnTo>
                    <a:lnTo>
                      <a:pt x="335" y="4892"/>
                    </a:lnTo>
                    <a:lnTo>
                      <a:pt x="357" y="5022"/>
                    </a:lnTo>
                    <a:lnTo>
                      <a:pt x="381" y="5153"/>
                    </a:lnTo>
                    <a:lnTo>
                      <a:pt x="405" y="5284"/>
                    </a:lnTo>
                    <a:lnTo>
                      <a:pt x="405" y="5284"/>
                    </a:lnTo>
                    <a:lnTo>
                      <a:pt x="432" y="5413"/>
                    </a:lnTo>
                    <a:lnTo>
                      <a:pt x="460" y="5543"/>
                    </a:lnTo>
                    <a:lnTo>
                      <a:pt x="490" y="5670"/>
                    </a:lnTo>
                    <a:lnTo>
                      <a:pt x="507" y="5734"/>
                    </a:lnTo>
                    <a:lnTo>
                      <a:pt x="524" y="5796"/>
                    </a:lnTo>
                    <a:lnTo>
                      <a:pt x="534" y="5828"/>
                    </a:lnTo>
                    <a:lnTo>
                      <a:pt x="544" y="5864"/>
                    </a:lnTo>
                    <a:lnTo>
                      <a:pt x="544" y="5864"/>
                    </a:lnTo>
                    <a:lnTo>
                      <a:pt x="552" y="5899"/>
                    </a:lnTo>
                    <a:lnTo>
                      <a:pt x="559" y="5934"/>
                    </a:lnTo>
                    <a:lnTo>
                      <a:pt x="559" y="5934"/>
                    </a:lnTo>
                    <a:lnTo>
                      <a:pt x="573" y="6005"/>
                    </a:lnTo>
                    <a:lnTo>
                      <a:pt x="583" y="6076"/>
                    </a:lnTo>
                    <a:lnTo>
                      <a:pt x="583" y="6076"/>
                    </a:lnTo>
                    <a:lnTo>
                      <a:pt x="590" y="6145"/>
                    </a:lnTo>
                    <a:lnTo>
                      <a:pt x="597" y="6215"/>
                    </a:lnTo>
                    <a:lnTo>
                      <a:pt x="602" y="6285"/>
                    </a:lnTo>
                    <a:lnTo>
                      <a:pt x="604" y="6354"/>
                    </a:lnTo>
                    <a:lnTo>
                      <a:pt x="604" y="6354"/>
                    </a:lnTo>
                    <a:lnTo>
                      <a:pt x="604" y="6423"/>
                    </a:lnTo>
                    <a:lnTo>
                      <a:pt x="606" y="6492"/>
                    </a:lnTo>
                    <a:lnTo>
                      <a:pt x="604" y="6562"/>
                    </a:lnTo>
                    <a:lnTo>
                      <a:pt x="603" y="6629"/>
                    </a:lnTo>
                    <a:lnTo>
                      <a:pt x="597" y="6766"/>
                    </a:lnTo>
                    <a:lnTo>
                      <a:pt x="588" y="6902"/>
                    </a:lnTo>
                    <a:lnTo>
                      <a:pt x="576" y="7039"/>
                    </a:lnTo>
                    <a:lnTo>
                      <a:pt x="562" y="7173"/>
                    </a:lnTo>
                    <a:lnTo>
                      <a:pt x="547" y="7309"/>
                    </a:lnTo>
                    <a:lnTo>
                      <a:pt x="530" y="7443"/>
                    </a:lnTo>
                    <a:lnTo>
                      <a:pt x="530" y="7443"/>
                    </a:lnTo>
                    <a:lnTo>
                      <a:pt x="511" y="7577"/>
                    </a:lnTo>
                    <a:lnTo>
                      <a:pt x="490" y="7712"/>
                    </a:lnTo>
                    <a:lnTo>
                      <a:pt x="469" y="7846"/>
                    </a:lnTo>
                    <a:lnTo>
                      <a:pt x="445" y="7979"/>
                    </a:lnTo>
                    <a:lnTo>
                      <a:pt x="421" y="8112"/>
                    </a:lnTo>
                    <a:lnTo>
                      <a:pt x="395" y="8246"/>
                    </a:lnTo>
                    <a:lnTo>
                      <a:pt x="367" y="8379"/>
                    </a:lnTo>
                    <a:lnTo>
                      <a:pt x="339" y="8511"/>
                    </a:lnTo>
                    <a:lnTo>
                      <a:pt x="339" y="8511"/>
                    </a:lnTo>
                    <a:lnTo>
                      <a:pt x="335" y="8528"/>
                    </a:lnTo>
                    <a:lnTo>
                      <a:pt x="329" y="8544"/>
                    </a:lnTo>
                    <a:lnTo>
                      <a:pt x="321" y="8558"/>
                    </a:lnTo>
                    <a:lnTo>
                      <a:pt x="312" y="8571"/>
                    </a:lnTo>
                    <a:lnTo>
                      <a:pt x="302" y="8583"/>
                    </a:lnTo>
                    <a:lnTo>
                      <a:pt x="292" y="8595"/>
                    </a:lnTo>
                    <a:lnTo>
                      <a:pt x="280" y="8606"/>
                    </a:lnTo>
                    <a:lnTo>
                      <a:pt x="267" y="8615"/>
                    </a:lnTo>
                    <a:lnTo>
                      <a:pt x="253" y="8623"/>
                    </a:lnTo>
                    <a:lnTo>
                      <a:pt x="239" y="8629"/>
                    </a:lnTo>
                    <a:lnTo>
                      <a:pt x="224" y="8634"/>
                    </a:lnTo>
                    <a:lnTo>
                      <a:pt x="209" y="8637"/>
                    </a:lnTo>
                    <a:lnTo>
                      <a:pt x="192" y="8640"/>
                    </a:lnTo>
                    <a:lnTo>
                      <a:pt x="176" y="8640"/>
                    </a:lnTo>
                    <a:lnTo>
                      <a:pt x="159" y="8639"/>
                    </a:lnTo>
                    <a:lnTo>
                      <a:pt x="144" y="8636"/>
                    </a:lnTo>
                    <a:lnTo>
                      <a:pt x="144" y="8636"/>
                    </a:lnTo>
                    <a:lnTo>
                      <a:pt x="127" y="8632"/>
                    </a:lnTo>
                    <a:lnTo>
                      <a:pt x="111" y="8626"/>
                    </a:lnTo>
                    <a:lnTo>
                      <a:pt x="97" y="8619"/>
                    </a:lnTo>
                    <a:lnTo>
                      <a:pt x="83" y="8610"/>
                    </a:lnTo>
                    <a:lnTo>
                      <a:pt x="72" y="8600"/>
                    </a:lnTo>
                    <a:lnTo>
                      <a:pt x="59" y="8589"/>
                    </a:lnTo>
                    <a:lnTo>
                      <a:pt x="49" y="8578"/>
                    </a:lnTo>
                    <a:lnTo>
                      <a:pt x="41" y="8565"/>
                    </a:lnTo>
                    <a:lnTo>
                      <a:pt x="32" y="8551"/>
                    </a:lnTo>
                    <a:lnTo>
                      <a:pt x="27" y="8537"/>
                    </a:lnTo>
                    <a:lnTo>
                      <a:pt x="21" y="8521"/>
                    </a:lnTo>
                    <a:lnTo>
                      <a:pt x="17" y="8506"/>
                    </a:lnTo>
                    <a:lnTo>
                      <a:pt x="15" y="8490"/>
                    </a:lnTo>
                    <a:lnTo>
                      <a:pt x="15" y="8473"/>
                    </a:lnTo>
                    <a:lnTo>
                      <a:pt x="15" y="8458"/>
                    </a:lnTo>
                    <a:lnTo>
                      <a:pt x="18" y="8441"/>
                    </a:lnTo>
                    <a:lnTo>
                      <a:pt x="18" y="8441"/>
                    </a:lnTo>
                    <a:lnTo>
                      <a:pt x="20" y="8435"/>
                    </a:lnTo>
                    <a:lnTo>
                      <a:pt x="21" y="843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305" name="Group 165">
                <a:extLst>
                  <a:ext uri="{FF2B5EF4-FFF2-40B4-BE49-F238E27FC236}">
                    <a16:creationId xmlns:a16="http://schemas.microsoft.com/office/drawing/2014/main" id="{47843F06-D4E2-4009-B69D-CCF32954A2B4}"/>
                  </a:ext>
                </a:extLst>
              </p:cNvPr>
              <p:cNvGrpSpPr/>
              <p:nvPr/>
            </p:nvGrpSpPr>
            <p:grpSpPr>
              <a:xfrm rot="287009">
                <a:off x="5976808" y="4153555"/>
                <a:ext cx="864455" cy="818525"/>
                <a:chOff x="707853" y="22066"/>
                <a:chExt cx="7200902" cy="6818311"/>
              </a:xfrm>
            </p:grpSpPr>
            <p:sp>
              <p:nvSpPr>
                <p:cNvPr id="367" name="Freeform 5">
                  <a:extLst>
                    <a:ext uri="{FF2B5EF4-FFF2-40B4-BE49-F238E27FC236}">
                      <a16:creationId xmlns:a16="http://schemas.microsoft.com/office/drawing/2014/main" id="{5AD96F28-2CCF-452D-A8D6-D03C81101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52890" y="118645"/>
                  <a:ext cx="6586538" cy="6713537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8" name="Freeform 6">
                  <a:extLst>
                    <a:ext uri="{FF2B5EF4-FFF2-40B4-BE49-F238E27FC236}">
                      <a16:creationId xmlns:a16="http://schemas.microsoft.com/office/drawing/2014/main" id="{D648E3DC-81C8-40F8-AF4F-33BA56B08A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853" y="22066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06" name="Freeform 8">
                <a:extLst>
                  <a:ext uri="{FF2B5EF4-FFF2-40B4-BE49-F238E27FC236}">
                    <a16:creationId xmlns:a16="http://schemas.microsoft.com/office/drawing/2014/main" id="{0CFAFCF4-EED5-498A-A4A8-860E79708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0798" y="3121975"/>
                <a:ext cx="1588702" cy="539295"/>
              </a:xfrm>
              <a:custGeom>
                <a:avLst/>
                <a:gdLst/>
                <a:ahLst/>
                <a:cxnLst>
                  <a:cxn ang="0">
                    <a:pos x="38" y="785"/>
                  </a:cxn>
                  <a:cxn ang="0">
                    <a:pos x="90" y="735"/>
                  </a:cxn>
                  <a:cxn ang="0">
                    <a:pos x="165" y="679"/>
                  </a:cxn>
                  <a:cxn ang="0">
                    <a:pos x="281" y="602"/>
                  </a:cxn>
                  <a:cxn ang="0">
                    <a:pos x="361" y="559"/>
                  </a:cxn>
                  <a:cxn ang="0">
                    <a:pos x="486" y="501"/>
                  </a:cxn>
                  <a:cxn ang="0">
                    <a:pos x="613" y="451"/>
                  </a:cxn>
                  <a:cxn ang="0">
                    <a:pos x="699" y="424"/>
                  </a:cxn>
                  <a:cxn ang="0">
                    <a:pos x="830" y="390"/>
                  </a:cxn>
                  <a:cxn ang="0">
                    <a:pos x="1008" y="356"/>
                  </a:cxn>
                  <a:cxn ang="0">
                    <a:pos x="1275" y="330"/>
                  </a:cxn>
                  <a:cxn ang="0">
                    <a:pos x="1452" y="323"/>
                  </a:cxn>
                  <a:cxn ang="0">
                    <a:pos x="1715" y="300"/>
                  </a:cxn>
                  <a:cxn ang="0">
                    <a:pos x="1975" y="258"/>
                  </a:cxn>
                  <a:cxn ang="0">
                    <a:pos x="2146" y="219"/>
                  </a:cxn>
                  <a:cxn ang="0">
                    <a:pos x="2399" y="143"/>
                  </a:cxn>
                  <a:cxn ang="0">
                    <a:pos x="2523" y="96"/>
                  </a:cxn>
                  <a:cxn ang="0">
                    <a:pos x="2643" y="43"/>
                  </a:cxn>
                  <a:cxn ang="0">
                    <a:pos x="2721" y="0"/>
                  </a:cxn>
                  <a:cxn ang="0">
                    <a:pos x="2606" y="68"/>
                  </a:cxn>
                  <a:cxn ang="0">
                    <a:pos x="2486" y="125"/>
                  </a:cxn>
                  <a:cxn ang="0">
                    <a:pos x="2322" y="193"/>
                  </a:cxn>
                  <a:cxn ang="0">
                    <a:pos x="2069" y="275"/>
                  </a:cxn>
                  <a:cxn ang="0">
                    <a:pos x="1897" y="318"/>
                  </a:cxn>
                  <a:cxn ang="0">
                    <a:pos x="1634" y="368"/>
                  </a:cxn>
                  <a:cxn ang="0">
                    <a:pos x="1370" y="400"/>
                  </a:cxn>
                  <a:cxn ang="0">
                    <a:pos x="1195" y="417"/>
                  </a:cxn>
                  <a:cxn ang="0">
                    <a:pos x="939" y="465"/>
                  </a:cxn>
                  <a:cxn ang="0">
                    <a:pos x="774" y="512"/>
                  </a:cxn>
                  <a:cxn ang="0">
                    <a:pos x="692" y="540"/>
                  </a:cxn>
                  <a:cxn ang="0">
                    <a:pos x="573" y="590"/>
                  </a:cxn>
                  <a:cxn ang="0">
                    <a:pos x="459" y="648"/>
                  </a:cxn>
                  <a:cxn ang="0">
                    <a:pos x="385" y="690"/>
                  </a:cxn>
                  <a:cxn ang="0">
                    <a:pos x="281" y="761"/>
                  </a:cxn>
                  <a:cxn ang="0">
                    <a:pos x="215" y="814"/>
                  </a:cxn>
                  <a:cxn ang="0">
                    <a:pos x="155" y="869"/>
                  </a:cxn>
                  <a:cxn ang="0">
                    <a:pos x="130" y="899"/>
                  </a:cxn>
                  <a:cxn ang="0">
                    <a:pos x="94" y="923"/>
                  </a:cxn>
                  <a:cxn ang="0">
                    <a:pos x="53" y="923"/>
                  </a:cxn>
                  <a:cxn ang="0">
                    <a:pos x="27" y="910"/>
                  </a:cxn>
                  <a:cxn ang="0">
                    <a:pos x="3" y="875"/>
                  </a:cxn>
                  <a:cxn ang="0">
                    <a:pos x="3" y="833"/>
                  </a:cxn>
                  <a:cxn ang="0">
                    <a:pos x="17" y="807"/>
                  </a:cxn>
                </a:cxnLst>
                <a:rect l="0" t="0" r="r" b="b"/>
                <a:pathLst>
                  <a:path w="2721" h="926">
                    <a:moveTo>
                      <a:pt x="20" y="804"/>
                    </a:moveTo>
                    <a:lnTo>
                      <a:pt x="20" y="804"/>
                    </a:lnTo>
                    <a:lnTo>
                      <a:pt x="38" y="785"/>
                    </a:lnTo>
                    <a:lnTo>
                      <a:pt x="55" y="768"/>
                    </a:lnTo>
                    <a:lnTo>
                      <a:pt x="90" y="735"/>
                    </a:lnTo>
                    <a:lnTo>
                      <a:pt x="90" y="735"/>
                    </a:lnTo>
                    <a:lnTo>
                      <a:pt x="127" y="705"/>
                    </a:lnTo>
                    <a:lnTo>
                      <a:pt x="165" y="679"/>
                    </a:lnTo>
                    <a:lnTo>
                      <a:pt x="165" y="679"/>
                    </a:lnTo>
                    <a:lnTo>
                      <a:pt x="203" y="652"/>
                    </a:lnTo>
                    <a:lnTo>
                      <a:pt x="241" y="626"/>
                    </a:lnTo>
                    <a:lnTo>
                      <a:pt x="281" y="602"/>
                    </a:lnTo>
                    <a:lnTo>
                      <a:pt x="320" y="580"/>
                    </a:lnTo>
                    <a:lnTo>
                      <a:pt x="320" y="580"/>
                    </a:lnTo>
                    <a:lnTo>
                      <a:pt x="361" y="559"/>
                    </a:lnTo>
                    <a:lnTo>
                      <a:pt x="402" y="537"/>
                    </a:lnTo>
                    <a:lnTo>
                      <a:pt x="443" y="519"/>
                    </a:lnTo>
                    <a:lnTo>
                      <a:pt x="486" y="501"/>
                    </a:lnTo>
                    <a:lnTo>
                      <a:pt x="528" y="482"/>
                    </a:lnTo>
                    <a:lnTo>
                      <a:pt x="571" y="467"/>
                    </a:lnTo>
                    <a:lnTo>
                      <a:pt x="613" y="451"/>
                    </a:lnTo>
                    <a:lnTo>
                      <a:pt x="657" y="437"/>
                    </a:lnTo>
                    <a:lnTo>
                      <a:pt x="657" y="437"/>
                    </a:lnTo>
                    <a:lnTo>
                      <a:pt x="699" y="424"/>
                    </a:lnTo>
                    <a:lnTo>
                      <a:pt x="743" y="412"/>
                    </a:lnTo>
                    <a:lnTo>
                      <a:pt x="787" y="400"/>
                    </a:lnTo>
                    <a:lnTo>
                      <a:pt x="830" y="390"/>
                    </a:lnTo>
                    <a:lnTo>
                      <a:pt x="876" y="380"/>
                    </a:lnTo>
                    <a:lnTo>
                      <a:pt x="919" y="372"/>
                    </a:lnTo>
                    <a:lnTo>
                      <a:pt x="1008" y="356"/>
                    </a:lnTo>
                    <a:lnTo>
                      <a:pt x="1097" y="345"/>
                    </a:lnTo>
                    <a:lnTo>
                      <a:pt x="1186" y="337"/>
                    </a:lnTo>
                    <a:lnTo>
                      <a:pt x="1275" y="330"/>
                    </a:lnTo>
                    <a:lnTo>
                      <a:pt x="1366" y="327"/>
                    </a:lnTo>
                    <a:lnTo>
                      <a:pt x="1366" y="327"/>
                    </a:lnTo>
                    <a:lnTo>
                      <a:pt x="1452" y="323"/>
                    </a:lnTo>
                    <a:lnTo>
                      <a:pt x="1540" y="317"/>
                    </a:lnTo>
                    <a:lnTo>
                      <a:pt x="1627" y="310"/>
                    </a:lnTo>
                    <a:lnTo>
                      <a:pt x="1715" y="300"/>
                    </a:lnTo>
                    <a:lnTo>
                      <a:pt x="1801" y="287"/>
                    </a:lnTo>
                    <a:lnTo>
                      <a:pt x="1889" y="275"/>
                    </a:lnTo>
                    <a:lnTo>
                      <a:pt x="1975" y="258"/>
                    </a:lnTo>
                    <a:lnTo>
                      <a:pt x="2061" y="239"/>
                    </a:lnTo>
                    <a:lnTo>
                      <a:pt x="2061" y="239"/>
                    </a:lnTo>
                    <a:lnTo>
                      <a:pt x="2146" y="219"/>
                    </a:lnTo>
                    <a:lnTo>
                      <a:pt x="2230" y="197"/>
                    </a:lnTo>
                    <a:lnTo>
                      <a:pt x="2315" y="171"/>
                    </a:lnTo>
                    <a:lnTo>
                      <a:pt x="2399" y="143"/>
                    </a:lnTo>
                    <a:lnTo>
                      <a:pt x="2399" y="143"/>
                    </a:lnTo>
                    <a:lnTo>
                      <a:pt x="2482" y="113"/>
                    </a:lnTo>
                    <a:lnTo>
                      <a:pt x="2523" y="96"/>
                    </a:lnTo>
                    <a:lnTo>
                      <a:pt x="2564" y="80"/>
                    </a:lnTo>
                    <a:lnTo>
                      <a:pt x="2603" y="61"/>
                    </a:lnTo>
                    <a:lnTo>
                      <a:pt x="2643" y="43"/>
                    </a:lnTo>
                    <a:lnTo>
                      <a:pt x="2682" y="22"/>
                    </a:lnTo>
                    <a:lnTo>
                      <a:pt x="2721" y="0"/>
                    </a:lnTo>
                    <a:lnTo>
                      <a:pt x="2721" y="0"/>
                    </a:lnTo>
                    <a:lnTo>
                      <a:pt x="2684" y="24"/>
                    </a:lnTo>
                    <a:lnTo>
                      <a:pt x="2646" y="47"/>
                    </a:lnTo>
                    <a:lnTo>
                      <a:pt x="2606" y="68"/>
                    </a:lnTo>
                    <a:lnTo>
                      <a:pt x="2567" y="88"/>
                    </a:lnTo>
                    <a:lnTo>
                      <a:pt x="2527" y="106"/>
                    </a:lnTo>
                    <a:lnTo>
                      <a:pt x="2486" y="125"/>
                    </a:lnTo>
                    <a:lnTo>
                      <a:pt x="2406" y="160"/>
                    </a:lnTo>
                    <a:lnTo>
                      <a:pt x="2406" y="160"/>
                    </a:lnTo>
                    <a:lnTo>
                      <a:pt x="2322" y="193"/>
                    </a:lnTo>
                    <a:lnTo>
                      <a:pt x="2239" y="222"/>
                    </a:lnTo>
                    <a:lnTo>
                      <a:pt x="2154" y="250"/>
                    </a:lnTo>
                    <a:lnTo>
                      <a:pt x="2069" y="275"/>
                    </a:lnTo>
                    <a:lnTo>
                      <a:pt x="2069" y="275"/>
                    </a:lnTo>
                    <a:lnTo>
                      <a:pt x="1983" y="299"/>
                    </a:lnTo>
                    <a:lnTo>
                      <a:pt x="1897" y="318"/>
                    </a:lnTo>
                    <a:lnTo>
                      <a:pt x="1811" y="337"/>
                    </a:lnTo>
                    <a:lnTo>
                      <a:pt x="1723" y="354"/>
                    </a:lnTo>
                    <a:lnTo>
                      <a:pt x="1634" y="368"/>
                    </a:lnTo>
                    <a:lnTo>
                      <a:pt x="1547" y="380"/>
                    </a:lnTo>
                    <a:lnTo>
                      <a:pt x="1458" y="390"/>
                    </a:lnTo>
                    <a:lnTo>
                      <a:pt x="1370" y="400"/>
                    </a:lnTo>
                    <a:lnTo>
                      <a:pt x="1370" y="400"/>
                    </a:lnTo>
                    <a:lnTo>
                      <a:pt x="1283" y="407"/>
                    </a:lnTo>
                    <a:lnTo>
                      <a:pt x="1195" y="417"/>
                    </a:lnTo>
                    <a:lnTo>
                      <a:pt x="1109" y="430"/>
                    </a:lnTo>
                    <a:lnTo>
                      <a:pt x="1024" y="447"/>
                    </a:lnTo>
                    <a:lnTo>
                      <a:pt x="939" y="465"/>
                    </a:lnTo>
                    <a:lnTo>
                      <a:pt x="856" y="486"/>
                    </a:lnTo>
                    <a:lnTo>
                      <a:pt x="815" y="499"/>
                    </a:lnTo>
                    <a:lnTo>
                      <a:pt x="774" y="512"/>
                    </a:lnTo>
                    <a:lnTo>
                      <a:pt x="733" y="526"/>
                    </a:lnTo>
                    <a:lnTo>
                      <a:pt x="692" y="540"/>
                    </a:lnTo>
                    <a:lnTo>
                      <a:pt x="692" y="540"/>
                    </a:lnTo>
                    <a:lnTo>
                      <a:pt x="652" y="556"/>
                    </a:lnTo>
                    <a:lnTo>
                      <a:pt x="613" y="573"/>
                    </a:lnTo>
                    <a:lnTo>
                      <a:pt x="573" y="590"/>
                    </a:lnTo>
                    <a:lnTo>
                      <a:pt x="534" y="608"/>
                    </a:lnTo>
                    <a:lnTo>
                      <a:pt x="496" y="628"/>
                    </a:lnTo>
                    <a:lnTo>
                      <a:pt x="459" y="648"/>
                    </a:lnTo>
                    <a:lnTo>
                      <a:pt x="421" y="667"/>
                    </a:lnTo>
                    <a:lnTo>
                      <a:pt x="385" y="690"/>
                    </a:lnTo>
                    <a:lnTo>
                      <a:pt x="385" y="690"/>
                    </a:lnTo>
                    <a:lnTo>
                      <a:pt x="349" y="713"/>
                    </a:lnTo>
                    <a:lnTo>
                      <a:pt x="315" y="737"/>
                    </a:lnTo>
                    <a:lnTo>
                      <a:pt x="281" y="761"/>
                    </a:lnTo>
                    <a:lnTo>
                      <a:pt x="247" y="787"/>
                    </a:lnTo>
                    <a:lnTo>
                      <a:pt x="247" y="787"/>
                    </a:lnTo>
                    <a:lnTo>
                      <a:pt x="215" y="814"/>
                    </a:lnTo>
                    <a:lnTo>
                      <a:pt x="185" y="841"/>
                    </a:lnTo>
                    <a:lnTo>
                      <a:pt x="185" y="841"/>
                    </a:lnTo>
                    <a:lnTo>
                      <a:pt x="155" y="869"/>
                    </a:lnTo>
                    <a:lnTo>
                      <a:pt x="131" y="898"/>
                    </a:lnTo>
                    <a:lnTo>
                      <a:pt x="130" y="899"/>
                    </a:lnTo>
                    <a:lnTo>
                      <a:pt x="130" y="899"/>
                    </a:lnTo>
                    <a:lnTo>
                      <a:pt x="120" y="909"/>
                    </a:lnTo>
                    <a:lnTo>
                      <a:pt x="107" y="917"/>
                    </a:lnTo>
                    <a:lnTo>
                      <a:pt x="94" y="923"/>
                    </a:lnTo>
                    <a:lnTo>
                      <a:pt x="80" y="926"/>
                    </a:lnTo>
                    <a:lnTo>
                      <a:pt x="66" y="926"/>
                    </a:lnTo>
                    <a:lnTo>
                      <a:pt x="53" y="923"/>
                    </a:lnTo>
                    <a:lnTo>
                      <a:pt x="39" y="917"/>
                    </a:lnTo>
                    <a:lnTo>
                      <a:pt x="27" y="910"/>
                    </a:lnTo>
                    <a:lnTo>
                      <a:pt x="27" y="910"/>
                    </a:lnTo>
                    <a:lnTo>
                      <a:pt x="17" y="899"/>
                    </a:lnTo>
                    <a:lnTo>
                      <a:pt x="8" y="888"/>
                    </a:lnTo>
                    <a:lnTo>
                      <a:pt x="3" y="875"/>
                    </a:lnTo>
                    <a:lnTo>
                      <a:pt x="0" y="861"/>
                    </a:lnTo>
                    <a:lnTo>
                      <a:pt x="0" y="847"/>
                    </a:lnTo>
                    <a:lnTo>
                      <a:pt x="3" y="833"/>
                    </a:lnTo>
                    <a:lnTo>
                      <a:pt x="8" y="820"/>
                    </a:lnTo>
                    <a:lnTo>
                      <a:pt x="17" y="807"/>
                    </a:lnTo>
                    <a:lnTo>
                      <a:pt x="17" y="807"/>
                    </a:lnTo>
                    <a:lnTo>
                      <a:pt x="20" y="804"/>
                    </a:lnTo>
                    <a:lnTo>
                      <a:pt x="20" y="80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5EBD63"/>
                  </a:gs>
                  <a:gs pos="65000">
                    <a:srgbClr val="447F31"/>
                  </a:gs>
                  <a:gs pos="100000">
                    <a:srgbClr val="23501F"/>
                  </a:gs>
                </a:gsLst>
                <a:lin ang="6240000" scaled="0"/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63500" dist="50800" dir="60000">
                  <a:srgbClr val="000000">
                    <a:alpha val="38000"/>
                  </a:srgb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307" name="Group 168">
                <a:extLst>
                  <a:ext uri="{FF2B5EF4-FFF2-40B4-BE49-F238E27FC236}">
                    <a16:creationId xmlns:a16="http://schemas.microsoft.com/office/drawing/2014/main" id="{42CDFB48-34AC-4A51-B4AB-898076043F02}"/>
                  </a:ext>
                </a:extLst>
              </p:cNvPr>
              <p:cNvGrpSpPr/>
              <p:nvPr/>
            </p:nvGrpSpPr>
            <p:grpSpPr>
              <a:xfrm rot="18617175">
                <a:off x="6718459" y="3075594"/>
                <a:ext cx="340137" cy="167559"/>
                <a:chOff x="793750" y="0"/>
                <a:chExt cx="7556501" cy="2116991"/>
              </a:xfrm>
            </p:grpSpPr>
            <p:sp>
              <p:nvSpPr>
                <p:cNvPr id="365" name="Freeform 7">
                  <a:extLst>
                    <a:ext uri="{FF2B5EF4-FFF2-40B4-BE49-F238E27FC236}">
                      <a16:creationId xmlns:a16="http://schemas.microsoft.com/office/drawing/2014/main" id="{DFE13174-220B-4F25-9200-9EE2A77BD8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6" name="Freeform 8">
                  <a:extLst>
                    <a:ext uri="{FF2B5EF4-FFF2-40B4-BE49-F238E27FC236}">
                      <a16:creationId xmlns:a16="http://schemas.microsoft.com/office/drawing/2014/main" id="{C254C8B6-B9E8-4DC6-A23F-1C14A01236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08" name="Group 168">
                <a:extLst>
                  <a:ext uri="{FF2B5EF4-FFF2-40B4-BE49-F238E27FC236}">
                    <a16:creationId xmlns:a16="http://schemas.microsoft.com/office/drawing/2014/main" id="{CB4BC846-AF0B-4E61-946D-3279AD9B1385}"/>
                  </a:ext>
                </a:extLst>
              </p:cNvPr>
              <p:cNvGrpSpPr/>
              <p:nvPr/>
            </p:nvGrpSpPr>
            <p:grpSpPr>
              <a:xfrm rot="550500">
                <a:off x="5079515" y="3730271"/>
                <a:ext cx="820427" cy="229847"/>
                <a:chOff x="793750" y="0"/>
                <a:chExt cx="7556501" cy="2116991"/>
              </a:xfrm>
            </p:grpSpPr>
            <p:sp>
              <p:nvSpPr>
                <p:cNvPr id="363" name="Freeform 7">
                  <a:extLst>
                    <a:ext uri="{FF2B5EF4-FFF2-40B4-BE49-F238E27FC236}">
                      <a16:creationId xmlns:a16="http://schemas.microsoft.com/office/drawing/2014/main" id="{E7329580-A9A2-4FE8-AB2F-FD23EE5821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4" name="Freeform 8">
                  <a:extLst>
                    <a:ext uri="{FF2B5EF4-FFF2-40B4-BE49-F238E27FC236}">
                      <a16:creationId xmlns:a16="http://schemas.microsoft.com/office/drawing/2014/main" id="{6C8D7346-0624-4DE9-BFFF-82E97D633C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09" name="Group 168">
                <a:extLst>
                  <a:ext uri="{FF2B5EF4-FFF2-40B4-BE49-F238E27FC236}">
                    <a16:creationId xmlns:a16="http://schemas.microsoft.com/office/drawing/2014/main" id="{0EB47A63-BA60-49BC-B2B2-825F54583165}"/>
                  </a:ext>
                </a:extLst>
              </p:cNvPr>
              <p:cNvGrpSpPr/>
              <p:nvPr/>
            </p:nvGrpSpPr>
            <p:grpSpPr>
              <a:xfrm rot="14856880">
                <a:off x="5668393" y="4447194"/>
                <a:ext cx="340137" cy="167559"/>
                <a:chOff x="793750" y="0"/>
                <a:chExt cx="7556501" cy="2116991"/>
              </a:xfrm>
            </p:grpSpPr>
            <p:sp>
              <p:nvSpPr>
                <p:cNvPr id="361" name="Freeform 7">
                  <a:extLst>
                    <a:ext uri="{FF2B5EF4-FFF2-40B4-BE49-F238E27FC236}">
                      <a16:creationId xmlns:a16="http://schemas.microsoft.com/office/drawing/2014/main" id="{2CE1BFAB-5AC0-4AB8-91B3-88879C93CA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2" name="Freeform 8">
                  <a:extLst>
                    <a:ext uri="{FF2B5EF4-FFF2-40B4-BE49-F238E27FC236}">
                      <a16:creationId xmlns:a16="http://schemas.microsoft.com/office/drawing/2014/main" id="{7D78247A-738C-40E6-96FE-977FA38E52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0" name="Group 168">
                <a:extLst>
                  <a:ext uri="{FF2B5EF4-FFF2-40B4-BE49-F238E27FC236}">
                    <a16:creationId xmlns:a16="http://schemas.microsoft.com/office/drawing/2014/main" id="{A34FF7DD-8977-4BD0-8801-0876A7A8C3C2}"/>
                  </a:ext>
                </a:extLst>
              </p:cNvPr>
              <p:cNvGrpSpPr/>
              <p:nvPr/>
            </p:nvGrpSpPr>
            <p:grpSpPr>
              <a:xfrm rot="19919584">
                <a:off x="6966926" y="3094189"/>
                <a:ext cx="383462" cy="160775"/>
                <a:chOff x="793750" y="0"/>
                <a:chExt cx="7556501" cy="2116991"/>
              </a:xfrm>
            </p:grpSpPr>
            <p:sp>
              <p:nvSpPr>
                <p:cNvPr id="359" name="Freeform 7">
                  <a:extLst>
                    <a:ext uri="{FF2B5EF4-FFF2-40B4-BE49-F238E27FC236}">
                      <a16:creationId xmlns:a16="http://schemas.microsoft.com/office/drawing/2014/main" id="{C6BC245B-A92E-4BEC-820E-BBC70DB260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0" name="Freeform 8">
                  <a:extLst>
                    <a:ext uri="{FF2B5EF4-FFF2-40B4-BE49-F238E27FC236}">
                      <a16:creationId xmlns:a16="http://schemas.microsoft.com/office/drawing/2014/main" id="{5B00F11A-1633-4CBA-8ABB-E28ED00A51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1" name="Group 168">
                <a:extLst>
                  <a:ext uri="{FF2B5EF4-FFF2-40B4-BE49-F238E27FC236}">
                    <a16:creationId xmlns:a16="http://schemas.microsoft.com/office/drawing/2014/main" id="{809C0349-B03D-46B2-B554-E54B303E7869}"/>
                  </a:ext>
                </a:extLst>
              </p:cNvPr>
              <p:cNvGrpSpPr/>
              <p:nvPr/>
            </p:nvGrpSpPr>
            <p:grpSpPr>
              <a:xfrm>
                <a:off x="4872682" y="2286000"/>
                <a:ext cx="444643" cy="124569"/>
                <a:chOff x="793750" y="0"/>
                <a:chExt cx="7556501" cy="2116991"/>
              </a:xfrm>
            </p:grpSpPr>
            <p:sp>
              <p:nvSpPr>
                <p:cNvPr id="357" name="Freeform 7">
                  <a:extLst>
                    <a:ext uri="{FF2B5EF4-FFF2-40B4-BE49-F238E27FC236}">
                      <a16:creationId xmlns:a16="http://schemas.microsoft.com/office/drawing/2014/main" id="{53C27ABD-B0BE-4EF8-B5B7-27BCC664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8" name="Freeform 8">
                  <a:extLst>
                    <a:ext uri="{FF2B5EF4-FFF2-40B4-BE49-F238E27FC236}">
                      <a16:creationId xmlns:a16="http://schemas.microsoft.com/office/drawing/2014/main" id="{8248B5A8-F477-4D08-A602-F7A1406A1E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2" name="Group 165">
                <a:extLst>
                  <a:ext uri="{FF2B5EF4-FFF2-40B4-BE49-F238E27FC236}">
                    <a16:creationId xmlns:a16="http://schemas.microsoft.com/office/drawing/2014/main" id="{4BA411DC-FA41-4AAA-BF64-3F78AC9AAE2F}"/>
                  </a:ext>
                </a:extLst>
              </p:cNvPr>
              <p:cNvGrpSpPr/>
              <p:nvPr/>
            </p:nvGrpSpPr>
            <p:grpSpPr>
              <a:xfrm rot="287009">
                <a:off x="5737317" y="2262576"/>
                <a:ext cx="591348" cy="559929"/>
                <a:chOff x="707853" y="22066"/>
                <a:chExt cx="7200902" cy="6818311"/>
              </a:xfrm>
            </p:grpSpPr>
            <p:sp>
              <p:nvSpPr>
                <p:cNvPr id="355" name="Freeform 5">
                  <a:extLst>
                    <a:ext uri="{FF2B5EF4-FFF2-40B4-BE49-F238E27FC236}">
                      <a16:creationId xmlns:a16="http://schemas.microsoft.com/office/drawing/2014/main" id="{DE904C35-DEF2-4C9A-BF0B-F6BE7CADC6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52890" y="118645"/>
                  <a:ext cx="6586538" cy="6713537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6" name="Freeform 6">
                  <a:extLst>
                    <a:ext uri="{FF2B5EF4-FFF2-40B4-BE49-F238E27FC236}">
                      <a16:creationId xmlns:a16="http://schemas.microsoft.com/office/drawing/2014/main" id="{88F6B443-AC63-4B3C-819A-EADDA3A7B7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853" y="22066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3" name="Group 168">
                <a:extLst>
                  <a:ext uri="{FF2B5EF4-FFF2-40B4-BE49-F238E27FC236}">
                    <a16:creationId xmlns:a16="http://schemas.microsoft.com/office/drawing/2014/main" id="{9C6021CA-D58D-46EE-BBF1-D82F4D0DD3C2}"/>
                  </a:ext>
                </a:extLst>
              </p:cNvPr>
              <p:cNvGrpSpPr/>
              <p:nvPr/>
            </p:nvGrpSpPr>
            <p:grpSpPr>
              <a:xfrm rot="1747496">
                <a:off x="5985568" y="3534304"/>
                <a:ext cx="617151" cy="147534"/>
                <a:chOff x="793750" y="0"/>
                <a:chExt cx="7556501" cy="2116991"/>
              </a:xfrm>
            </p:grpSpPr>
            <p:sp>
              <p:nvSpPr>
                <p:cNvPr id="353" name="Freeform 7">
                  <a:extLst>
                    <a:ext uri="{FF2B5EF4-FFF2-40B4-BE49-F238E27FC236}">
                      <a16:creationId xmlns:a16="http://schemas.microsoft.com/office/drawing/2014/main" id="{696B5EF0-25B1-4F6A-980D-4CC6AA8165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4" name="Freeform 8">
                  <a:extLst>
                    <a:ext uri="{FF2B5EF4-FFF2-40B4-BE49-F238E27FC236}">
                      <a16:creationId xmlns:a16="http://schemas.microsoft.com/office/drawing/2014/main" id="{687E7DFE-E78A-4DB9-ACEE-46486FA776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4" name="Group 168">
                <a:extLst>
                  <a:ext uri="{FF2B5EF4-FFF2-40B4-BE49-F238E27FC236}">
                    <a16:creationId xmlns:a16="http://schemas.microsoft.com/office/drawing/2014/main" id="{80EC8516-05C6-4107-9587-3679060320E7}"/>
                  </a:ext>
                </a:extLst>
              </p:cNvPr>
              <p:cNvGrpSpPr/>
              <p:nvPr/>
            </p:nvGrpSpPr>
            <p:grpSpPr>
              <a:xfrm rot="2267926">
                <a:off x="6480809" y="3325925"/>
                <a:ext cx="340137" cy="167559"/>
                <a:chOff x="793750" y="0"/>
                <a:chExt cx="7556501" cy="2116991"/>
              </a:xfrm>
            </p:grpSpPr>
            <p:sp>
              <p:nvSpPr>
                <p:cNvPr id="351" name="Freeform 7">
                  <a:extLst>
                    <a:ext uri="{FF2B5EF4-FFF2-40B4-BE49-F238E27FC236}">
                      <a16:creationId xmlns:a16="http://schemas.microsoft.com/office/drawing/2014/main" id="{C681EE66-62C0-4761-9FC1-2B9C77E46B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2" name="Freeform 8">
                  <a:extLst>
                    <a:ext uri="{FF2B5EF4-FFF2-40B4-BE49-F238E27FC236}">
                      <a16:creationId xmlns:a16="http://schemas.microsoft.com/office/drawing/2014/main" id="{3DAD7D23-7BF8-4CF5-A575-A090FDFFD6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5" name="Group 168">
                <a:extLst>
                  <a:ext uri="{FF2B5EF4-FFF2-40B4-BE49-F238E27FC236}">
                    <a16:creationId xmlns:a16="http://schemas.microsoft.com/office/drawing/2014/main" id="{497EF5A7-2F89-46EC-A1CF-D1F669D0E4EF}"/>
                  </a:ext>
                </a:extLst>
              </p:cNvPr>
              <p:cNvGrpSpPr/>
              <p:nvPr/>
            </p:nvGrpSpPr>
            <p:grpSpPr>
              <a:xfrm rot="17838455">
                <a:off x="6106266" y="3140680"/>
                <a:ext cx="340137" cy="167559"/>
                <a:chOff x="793750" y="0"/>
                <a:chExt cx="7556501" cy="2116991"/>
              </a:xfrm>
            </p:grpSpPr>
            <p:sp>
              <p:nvSpPr>
                <p:cNvPr id="349" name="Freeform 7">
                  <a:extLst>
                    <a:ext uri="{FF2B5EF4-FFF2-40B4-BE49-F238E27FC236}">
                      <a16:creationId xmlns:a16="http://schemas.microsoft.com/office/drawing/2014/main" id="{DC002948-C0BF-43A8-90CD-C93A91733C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0" name="Freeform 8">
                  <a:extLst>
                    <a:ext uri="{FF2B5EF4-FFF2-40B4-BE49-F238E27FC236}">
                      <a16:creationId xmlns:a16="http://schemas.microsoft.com/office/drawing/2014/main" id="{E786A119-C204-4CAD-8347-8202D1A2B6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6" name="Group 168">
                <a:extLst>
                  <a:ext uri="{FF2B5EF4-FFF2-40B4-BE49-F238E27FC236}">
                    <a16:creationId xmlns:a16="http://schemas.microsoft.com/office/drawing/2014/main" id="{04F6DD19-3AB4-4A2C-B38D-9FC26E86312A}"/>
                  </a:ext>
                </a:extLst>
              </p:cNvPr>
              <p:cNvGrpSpPr/>
              <p:nvPr/>
            </p:nvGrpSpPr>
            <p:grpSpPr>
              <a:xfrm rot="2163541">
                <a:off x="4954243" y="4022464"/>
                <a:ext cx="288583" cy="80848"/>
                <a:chOff x="793750" y="0"/>
                <a:chExt cx="7556501" cy="2116991"/>
              </a:xfrm>
            </p:grpSpPr>
            <p:sp>
              <p:nvSpPr>
                <p:cNvPr id="347" name="Freeform 7">
                  <a:extLst>
                    <a:ext uri="{FF2B5EF4-FFF2-40B4-BE49-F238E27FC236}">
                      <a16:creationId xmlns:a16="http://schemas.microsoft.com/office/drawing/2014/main" id="{46200665-4D43-423F-ABCE-6CD488B8C3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8" name="Freeform 8">
                  <a:extLst>
                    <a:ext uri="{FF2B5EF4-FFF2-40B4-BE49-F238E27FC236}">
                      <a16:creationId xmlns:a16="http://schemas.microsoft.com/office/drawing/2014/main" id="{D1C7C773-8F0C-48A7-8EE5-5FAB80E84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7" name="Group 165">
                <a:extLst>
                  <a:ext uri="{FF2B5EF4-FFF2-40B4-BE49-F238E27FC236}">
                    <a16:creationId xmlns:a16="http://schemas.microsoft.com/office/drawing/2014/main" id="{7354CA61-BF2B-471E-8049-32CA5C7A755C}"/>
                  </a:ext>
                </a:extLst>
              </p:cNvPr>
              <p:cNvGrpSpPr/>
              <p:nvPr/>
            </p:nvGrpSpPr>
            <p:grpSpPr>
              <a:xfrm rot="20956613">
                <a:off x="5257800" y="4165742"/>
                <a:ext cx="373174" cy="335072"/>
                <a:chOff x="971551" y="0"/>
                <a:chExt cx="7200902" cy="6818311"/>
              </a:xfrm>
            </p:grpSpPr>
            <p:sp>
              <p:nvSpPr>
                <p:cNvPr id="345" name="Freeform 5">
                  <a:extLst>
                    <a:ext uri="{FF2B5EF4-FFF2-40B4-BE49-F238E27FC236}">
                      <a16:creationId xmlns:a16="http://schemas.microsoft.com/office/drawing/2014/main" id="{92705ECB-88C4-41AF-8B2A-3AC1A628D5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6" name="Freeform 6">
                  <a:extLst>
                    <a:ext uri="{FF2B5EF4-FFF2-40B4-BE49-F238E27FC236}">
                      <a16:creationId xmlns:a16="http://schemas.microsoft.com/office/drawing/2014/main" id="{66986AFC-DF44-4046-B912-51DBABB7BF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8" name="Group 165">
                <a:extLst>
                  <a:ext uri="{FF2B5EF4-FFF2-40B4-BE49-F238E27FC236}">
                    <a16:creationId xmlns:a16="http://schemas.microsoft.com/office/drawing/2014/main" id="{FC961492-9694-4D6C-8929-B035175A20B5}"/>
                  </a:ext>
                </a:extLst>
              </p:cNvPr>
              <p:cNvGrpSpPr/>
              <p:nvPr/>
            </p:nvGrpSpPr>
            <p:grpSpPr>
              <a:xfrm>
                <a:off x="4889500" y="4114800"/>
                <a:ext cx="220774" cy="198232"/>
                <a:chOff x="971551" y="0"/>
                <a:chExt cx="7200902" cy="6818311"/>
              </a:xfrm>
            </p:grpSpPr>
            <p:sp>
              <p:nvSpPr>
                <p:cNvPr id="343" name="Freeform 5">
                  <a:extLst>
                    <a:ext uri="{FF2B5EF4-FFF2-40B4-BE49-F238E27FC236}">
                      <a16:creationId xmlns:a16="http://schemas.microsoft.com/office/drawing/2014/main" id="{3C878FF3-EF76-4F1B-8366-CFD9ADAC3D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6587" y="96583"/>
                  <a:ext cx="6586540" cy="6713539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4" name="Freeform 6">
                  <a:extLst>
                    <a:ext uri="{FF2B5EF4-FFF2-40B4-BE49-F238E27FC236}">
                      <a16:creationId xmlns:a16="http://schemas.microsoft.com/office/drawing/2014/main" id="{A58312B7-B66E-4C04-B4D4-3BAE896001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1551" y="0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9" name="Group 168">
                <a:extLst>
                  <a:ext uri="{FF2B5EF4-FFF2-40B4-BE49-F238E27FC236}">
                    <a16:creationId xmlns:a16="http://schemas.microsoft.com/office/drawing/2014/main" id="{5EA168A4-2280-481D-BDF5-EF84CF11F3A5}"/>
                  </a:ext>
                </a:extLst>
              </p:cNvPr>
              <p:cNvGrpSpPr/>
              <p:nvPr/>
            </p:nvGrpSpPr>
            <p:grpSpPr>
              <a:xfrm rot="16453772">
                <a:off x="5219859" y="2161194"/>
                <a:ext cx="340137" cy="167559"/>
                <a:chOff x="793750" y="0"/>
                <a:chExt cx="7556501" cy="2116991"/>
              </a:xfrm>
            </p:grpSpPr>
            <p:sp>
              <p:nvSpPr>
                <p:cNvPr id="341" name="Freeform 7">
                  <a:extLst>
                    <a:ext uri="{FF2B5EF4-FFF2-40B4-BE49-F238E27FC236}">
                      <a16:creationId xmlns:a16="http://schemas.microsoft.com/office/drawing/2014/main" id="{05F1A15A-CF6D-4043-95A0-15DAC8FC8D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2" name="Freeform 8">
                  <a:extLst>
                    <a:ext uri="{FF2B5EF4-FFF2-40B4-BE49-F238E27FC236}">
                      <a16:creationId xmlns:a16="http://schemas.microsoft.com/office/drawing/2014/main" id="{C3DE37A3-5A06-4C5C-A623-74DEB24F18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0" name="Group 168">
                <a:extLst>
                  <a:ext uri="{FF2B5EF4-FFF2-40B4-BE49-F238E27FC236}">
                    <a16:creationId xmlns:a16="http://schemas.microsoft.com/office/drawing/2014/main" id="{03B4063A-C2D3-4660-9F00-D76B3C1D3579}"/>
                  </a:ext>
                </a:extLst>
              </p:cNvPr>
              <p:cNvGrpSpPr/>
              <p:nvPr/>
            </p:nvGrpSpPr>
            <p:grpSpPr>
              <a:xfrm rot="2267926">
                <a:off x="5349661" y="2372654"/>
                <a:ext cx="340137" cy="167559"/>
                <a:chOff x="793750" y="0"/>
                <a:chExt cx="7556501" cy="2116991"/>
              </a:xfrm>
            </p:grpSpPr>
            <p:sp>
              <p:nvSpPr>
                <p:cNvPr id="339" name="Freeform 7">
                  <a:extLst>
                    <a:ext uri="{FF2B5EF4-FFF2-40B4-BE49-F238E27FC236}">
                      <a16:creationId xmlns:a16="http://schemas.microsoft.com/office/drawing/2014/main" id="{D0207733-5E07-49A8-A08E-6970341310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0" name="Freeform 8">
                  <a:extLst>
                    <a:ext uri="{FF2B5EF4-FFF2-40B4-BE49-F238E27FC236}">
                      <a16:creationId xmlns:a16="http://schemas.microsoft.com/office/drawing/2014/main" id="{D38001AA-3F11-42FD-9BD5-D70E6B9857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1" name="Group 168">
                <a:extLst>
                  <a:ext uri="{FF2B5EF4-FFF2-40B4-BE49-F238E27FC236}">
                    <a16:creationId xmlns:a16="http://schemas.microsoft.com/office/drawing/2014/main" id="{76D86936-A1EF-4FE0-B3FB-2B8DCB17FB12}"/>
                  </a:ext>
                </a:extLst>
              </p:cNvPr>
              <p:cNvGrpSpPr/>
              <p:nvPr/>
            </p:nvGrpSpPr>
            <p:grpSpPr>
              <a:xfrm rot="19669352">
                <a:off x="5697395" y="1705970"/>
                <a:ext cx="340137" cy="167559"/>
                <a:chOff x="793750" y="0"/>
                <a:chExt cx="7556501" cy="2116991"/>
              </a:xfrm>
            </p:grpSpPr>
            <p:sp>
              <p:nvSpPr>
                <p:cNvPr id="337" name="Freeform 7">
                  <a:extLst>
                    <a:ext uri="{FF2B5EF4-FFF2-40B4-BE49-F238E27FC236}">
                      <a16:creationId xmlns:a16="http://schemas.microsoft.com/office/drawing/2014/main" id="{D620D4FC-ABC0-4F78-A1C5-4F5E0D7906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8" name="Freeform 8">
                  <a:extLst>
                    <a:ext uri="{FF2B5EF4-FFF2-40B4-BE49-F238E27FC236}">
                      <a16:creationId xmlns:a16="http://schemas.microsoft.com/office/drawing/2014/main" id="{1448319C-69FF-40A7-9610-DC34131B17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2" name="Group 168">
                <a:extLst>
                  <a:ext uri="{FF2B5EF4-FFF2-40B4-BE49-F238E27FC236}">
                    <a16:creationId xmlns:a16="http://schemas.microsoft.com/office/drawing/2014/main" id="{52131FC3-80EC-4B3C-8B95-716A946C8FD5}"/>
                  </a:ext>
                </a:extLst>
              </p:cNvPr>
              <p:cNvGrpSpPr/>
              <p:nvPr/>
            </p:nvGrpSpPr>
            <p:grpSpPr>
              <a:xfrm rot="1650327">
                <a:off x="5510100" y="1309862"/>
                <a:ext cx="303252" cy="149389"/>
                <a:chOff x="793750" y="0"/>
                <a:chExt cx="7556501" cy="2116991"/>
              </a:xfrm>
            </p:grpSpPr>
            <p:sp>
              <p:nvSpPr>
                <p:cNvPr id="335" name="Freeform 7">
                  <a:extLst>
                    <a:ext uri="{FF2B5EF4-FFF2-40B4-BE49-F238E27FC236}">
                      <a16:creationId xmlns:a16="http://schemas.microsoft.com/office/drawing/2014/main" id="{D0595548-3534-46C7-BF87-770742814C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6" name="Freeform 8">
                  <a:extLst>
                    <a:ext uri="{FF2B5EF4-FFF2-40B4-BE49-F238E27FC236}">
                      <a16:creationId xmlns:a16="http://schemas.microsoft.com/office/drawing/2014/main" id="{3844EC1B-3F36-4385-856C-679DD46835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3" name="Group 168">
                <a:extLst>
                  <a:ext uri="{FF2B5EF4-FFF2-40B4-BE49-F238E27FC236}">
                    <a16:creationId xmlns:a16="http://schemas.microsoft.com/office/drawing/2014/main" id="{FF6577CB-FC25-4A65-89D9-B769F1AA5878}"/>
                  </a:ext>
                </a:extLst>
              </p:cNvPr>
              <p:cNvGrpSpPr/>
              <p:nvPr/>
            </p:nvGrpSpPr>
            <p:grpSpPr>
              <a:xfrm rot="1350096">
                <a:off x="5243919" y="1796000"/>
                <a:ext cx="508462" cy="213184"/>
                <a:chOff x="793750" y="0"/>
                <a:chExt cx="7556501" cy="2116991"/>
              </a:xfrm>
            </p:grpSpPr>
            <p:sp>
              <p:nvSpPr>
                <p:cNvPr id="333" name="Freeform 7">
                  <a:extLst>
                    <a:ext uri="{FF2B5EF4-FFF2-40B4-BE49-F238E27FC236}">
                      <a16:creationId xmlns:a16="http://schemas.microsoft.com/office/drawing/2014/main" id="{12DA218C-D92C-40B0-AACC-8C173216B8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4" name="Freeform 8">
                  <a:extLst>
                    <a:ext uri="{FF2B5EF4-FFF2-40B4-BE49-F238E27FC236}">
                      <a16:creationId xmlns:a16="http://schemas.microsoft.com/office/drawing/2014/main" id="{80077F17-D358-4EC5-8EB7-71A168ACAA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4" name="Group 165">
                <a:extLst>
                  <a:ext uri="{FF2B5EF4-FFF2-40B4-BE49-F238E27FC236}">
                    <a16:creationId xmlns:a16="http://schemas.microsoft.com/office/drawing/2014/main" id="{760D2CE9-F49C-4FA0-8F2E-8EDCCD395F8D}"/>
                  </a:ext>
                </a:extLst>
              </p:cNvPr>
              <p:cNvGrpSpPr/>
              <p:nvPr/>
            </p:nvGrpSpPr>
            <p:grpSpPr>
              <a:xfrm rot="287009">
                <a:off x="5799240" y="3108686"/>
                <a:ext cx="213046" cy="201727"/>
                <a:chOff x="707853" y="22066"/>
                <a:chExt cx="7200902" cy="6818311"/>
              </a:xfrm>
            </p:grpSpPr>
            <p:sp>
              <p:nvSpPr>
                <p:cNvPr id="331" name="Freeform 5">
                  <a:extLst>
                    <a:ext uri="{FF2B5EF4-FFF2-40B4-BE49-F238E27FC236}">
                      <a16:creationId xmlns:a16="http://schemas.microsoft.com/office/drawing/2014/main" id="{5933304E-A282-4665-90D1-221D1C922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52890" y="118645"/>
                  <a:ext cx="6586538" cy="6713537"/>
                </a:xfrm>
                <a:custGeom>
                  <a:avLst/>
                  <a:gdLst/>
                  <a:ahLst/>
                  <a:cxnLst>
                    <a:cxn ang="0">
                      <a:pos x="4149" y="0"/>
                    </a:cxn>
                    <a:cxn ang="0">
                      <a:pos x="3889" y="307"/>
                    </a:cxn>
                    <a:cxn ang="0">
                      <a:pos x="3618" y="619"/>
                    </a:cxn>
                    <a:cxn ang="0">
                      <a:pos x="3336" y="934"/>
                    </a:cxn>
                    <a:cxn ang="0">
                      <a:pos x="3042" y="1252"/>
                    </a:cxn>
                    <a:cxn ang="0">
                      <a:pos x="2738" y="1571"/>
                    </a:cxn>
                    <a:cxn ang="0">
                      <a:pos x="2423" y="1891"/>
                    </a:cxn>
                    <a:cxn ang="0">
                      <a:pos x="2099" y="2212"/>
                    </a:cxn>
                    <a:cxn ang="0">
                      <a:pos x="1765" y="2534"/>
                    </a:cxn>
                    <a:cxn ang="0">
                      <a:pos x="858" y="3396"/>
                    </a:cxn>
                    <a:cxn ang="0">
                      <a:pos x="0" y="4204"/>
                    </a:cxn>
                    <a:cxn ang="0">
                      <a:pos x="2" y="4205"/>
                    </a:cxn>
                    <a:cxn ang="0">
                      <a:pos x="101" y="4213"/>
                    </a:cxn>
                    <a:cxn ang="0">
                      <a:pos x="292" y="4224"/>
                    </a:cxn>
                    <a:cxn ang="0">
                      <a:pos x="465" y="4229"/>
                    </a:cxn>
                    <a:cxn ang="0">
                      <a:pos x="669" y="4229"/>
                    </a:cxn>
                    <a:cxn ang="0">
                      <a:pos x="898" y="4221"/>
                    </a:cxn>
                    <a:cxn ang="0">
                      <a:pos x="1149" y="4205"/>
                    </a:cxn>
                    <a:cxn ang="0">
                      <a:pos x="1413" y="4177"/>
                    </a:cxn>
                    <a:cxn ang="0">
                      <a:pos x="1549" y="4158"/>
                    </a:cxn>
                    <a:cxn ang="0">
                      <a:pos x="1689" y="4135"/>
                    </a:cxn>
                    <a:cxn ang="0">
                      <a:pos x="1828" y="4108"/>
                    </a:cxn>
                    <a:cxn ang="0">
                      <a:pos x="1969" y="4078"/>
                    </a:cxn>
                    <a:cxn ang="0">
                      <a:pos x="2109" y="4041"/>
                    </a:cxn>
                    <a:cxn ang="0">
                      <a:pos x="2249" y="4000"/>
                    </a:cxn>
                    <a:cxn ang="0">
                      <a:pos x="2388" y="3954"/>
                    </a:cxn>
                    <a:cxn ang="0">
                      <a:pos x="2525" y="3902"/>
                    </a:cxn>
                    <a:cxn ang="0">
                      <a:pos x="2659" y="3844"/>
                    </a:cxn>
                    <a:cxn ang="0">
                      <a:pos x="2790" y="3781"/>
                    </a:cxn>
                    <a:cxn ang="0">
                      <a:pos x="2917" y="3710"/>
                    </a:cxn>
                    <a:cxn ang="0">
                      <a:pos x="3041" y="3634"/>
                    </a:cxn>
                    <a:cxn ang="0">
                      <a:pos x="3159" y="3551"/>
                    </a:cxn>
                    <a:cxn ang="0">
                      <a:pos x="3271" y="3460"/>
                    </a:cxn>
                    <a:cxn ang="0">
                      <a:pos x="3377" y="3361"/>
                    </a:cxn>
                    <a:cxn ang="0">
                      <a:pos x="3424" y="3312"/>
                    </a:cxn>
                    <a:cxn ang="0">
                      <a:pos x="3511" y="3211"/>
                    </a:cxn>
                    <a:cxn ang="0">
                      <a:pos x="3590" y="3106"/>
                    </a:cxn>
                    <a:cxn ang="0">
                      <a:pos x="3660" y="2999"/>
                    </a:cxn>
                    <a:cxn ang="0">
                      <a:pos x="3722" y="2888"/>
                    </a:cxn>
                    <a:cxn ang="0">
                      <a:pos x="3776" y="2775"/>
                    </a:cxn>
                    <a:cxn ang="0">
                      <a:pos x="3825" y="2659"/>
                    </a:cxn>
                    <a:cxn ang="0">
                      <a:pos x="3866" y="2541"/>
                    </a:cxn>
                    <a:cxn ang="0">
                      <a:pos x="3901" y="2421"/>
                    </a:cxn>
                    <a:cxn ang="0">
                      <a:pos x="3931" y="2301"/>
                    </a:cxn>
                    <a:cxn ang="0">
                      <a:pos x="3955" y="2180"/>
                    </a:cxn>
                    <a:cxn ang="0">
                      <a:pos x="3975" y="2057"/>
                    </a:cxn>
                    <a:cxn ang="0">
                      <a:pos x="3990" y="1935"/>
                    </a:cxn>
                    <a:cxn ang="0">
                      <a:pos x="4002" y="1813"/>
                    </a:cxn>
                    <a:cxn ang="0">
                      <a:pos x="4014" y="1631"/>
                    </a:cxn>
                    <a:cxn ang="0">
                      <a:pos x="4022" y="1391"/>
                    </a:cxn>
                    <a:cxn ang="0">
                      <a:pos x="4023" y="1045"/>
                    </a:cxn>
                    <a:cxn ang="0">
                      <a:pos x="4024" y="724"/>
                    </a:cxn>
                    <a:cxn ang="0">
                      <a:pos x="4030" y="528"/>
                    </a:cxn>
                    <a:cxn ang="0">
                      <a:pos x="4040" y="393"/>
                    </a:cxn>
                    <a:cxn ang="0">
                      <a:pos x="4051" y="308"/>
                    </a:cxn>
                    <a:cxn ang="0">
                      <a:pos x="4066" y="229"/>
                    </a:cxn>
                    <a:cxn ang="0">
                      <a:pos x="4083" y="156"/>
                    </a:cxn>
                    <a:cxn ang="0">
                      <a:pos x="4106" y="89"/>
                    </a:cxn>
                    <a:cxn ang="0">
                      <a:pos x="4133" y="27"/>
                    </a:cxn>
                    <a:cxn ang="0">
                      <a:pos x="4149" y="0"/>
                    </a:cxn>
                  </a:cxnLst>
                  <a:rect l="0" t="0" r="r" b="b"/>
                  <a:pathLst>
                    <a:path w="4149" h="4229">
                      <a:moveTo>
                        <a:pt x="4149" y="0"/>
                      </a:moveTo>
                      <a:lnTo>
                        <a:pt x="4149" y="0"/>
                      </a:lnTo>
                      <a:lnTo>
                        <a:pt x="4020" y="153"/>
                      </a:lnTo>
                      <a:lnTo>
                        <a:pt x="3889" y="307"/>
                      </a:lnTo>
                      <a:lnTo>
                        <a:pt x="3755" y="462"/>
                      </a:lnTo>
                      <a:lnTo>
                        <a:pt x="3618" y="619"/>
                      </a:lnTo>
                      <a:lnTo>
                        <a:pt x="3478" y="776"/>
                      </a:lnTo>
                      <a:lnTo>
                        <a:pt x="3336" y="934"/>
                      </a:lnTo>
                      <a:lnTo>
                        <a:pt x="3190" y="1092"/>
                      </a:lnTo>
                      <a:lnTo>
                        <a:pt x="3042" y="1252"/>
                      </a:lnTo>
                      <a:lnTo>
                        <a:pt x="2891" y="1411"/>
                      </a:lnTo>
                      <a:lnTo>
                        <a:pt x="2738" y="1571"/>
                      </a:lnTo>
                      <a:lnTo>
                        <a:pt x="2581" y="1731"/>
                      </a:lnTo>
                      <a:lnTo>
                        <a:pt x="2423" y="1891"/>
                      </a:lnTo>
                      <a:lnTo>
                        <a:pt x="2262" y="2052"/>
                      </a:lnTo>
                      <a:lnTo>
                        <a:pt x="2099" y="2212"/>
                      </a:lnTo>
                      <a:lnTo>
                        <a:pt x="1934" y="2373"/>
                      </a:lnTo>
                      <a:lnTo>
                        <a:pt x="1765" y="2534"/>
                      </a:lnTo>
                      <a:lnTo>
                        <a:pt x="1765" y="2534"/>
                      </a:lnTo>
                      <a:lnTo>
                        <a:pt x="858" y="3396"/>
                      </a:lnTo>
                      <a:lnTo>
                        <a:pt x="422" y="3808"/>
                      </a:lnTo>
                      <a:lnTo>
                        <a:pt x="0" y="4204"/>
                      </a:lnTo>
                      <a:lnTo>
                        <a:pt x="2" y="4205"/>
                      </a:lnTo>
                      <a:lnTo>
                        <a:pt x="2" y="4205"/>
                      </a:lnTo>
                      <a:lnTo>
                        <a:pt x="27" y="4208"/>
                      </a:lnTo>
                      <a:lnTo>
                        <a:pt x="101" y="4213"/>
                      </a:lnTo>
                      <a:lnTo>
                        <a:pt x="219" y="4221"/>
                      </a:lnTo>
                      <a:lnTo>
                        <a:pt x="292" y="4224"/>
                      </a:lnTo>
                      <a:lnTo>
                        <a:pt x="375" y="4226"/>
                      </a:lnTo>
                      <a:lnTo>
                        <a:pt x="465" y="4229"/>
                      </a:lnTo>
                      <a:lnTo>
                        <a:pt x="564" y="4229"/>
                      </a:lnTo>
                      <a:lnTo>
                        <a:pt x="669" y="4229"/>
                      </a:lnTo>
                      <a:lnTo>
                        <a:pt x="781" y="4226"/>
                      </a:lnTo>
                      <a:lnTo>
                        <a:pt x="898" y="4221"/>
                      </a:lnTo>
                      <a:lnTo>
                        <a:pt x="1021" y="4214"/>
                      </a:lnTo>
                      <a:lnTo>
                        <a:pt x="1149" y="4205"/>
                      </a:lnTo>
                      <a:lnTo>
                        <a:pt x="1279" y="4193"/>
                      </a:lnTo>
                      <a:lnTo>
                        <a:pt x="1413" y="4177"/>
                      </a:lnTo>
                      <a:lnTo>
                        <a:pt x="1481" y="4169"/>
                      </a:lnTo>
                      <a:lnTo>
                        <a:pt x="1549" y="4158"/>
                      </a:lnTo>
                      <a:lnTo>
                        <a:pt x="1619" y="4147"/>
                      </a:lnTo>
                      <a:lnTo>
                        <a:pt x="1689" y="4135"/>
                      </a:lnTo>
                      <a:lnTo>
                        <a:pt x="1758" y="4122"/>
                      </a:lnTo>
                      <a:lnTo>
                        <a:pt x="1828" y="4108"/>
                      </a:lnTo>
                      <a:lnTo>
                        <a:pt x="1899" y="4094"/>
                      </a:lnTo>
                      <a:lnTo>
                        <a:pt x="1969" y="4078"/>
                      </a:lnTo>
                      <a:lnTo>
                        <a:pt x="2040" y="4060"/>
                      </a:lnTo>
                      <a:lnTo>
                        <a:pt x="2109" y="4041"/>
                      </a:lnTo>
                      <a:lnTo>
                        <a:pt x="2179" y="4021"/>
                      </a:lnTo>
                      <a:lnTo>
                        <a:pt x="2249" y="4000"/>
                      </a:lnTo>
                      <a:lnTo>
                        <a:pt x="2318" y="3977"/>
                      </a:lnTo>
                      <a:lnTo>
                        <a:pt x="2388" y="3954"/>
                      </a:lnTo>
                      <a:lnTo>
                        <a:pt x="2457" y="3929"/>
                      </a:lnTo>
                      <a:lnTo>
                        <a:pt x="2525" y="3902"/>
                      </a:lnTo>
                      <a:lnTo>
                        <a:pt x="2592" y="3874"/>
                      </a:lnTo>
                      <a:lnTo>
                        <a:pt x="2659" y="3844"/>
                      </a:lnTo>
                      <a:lnTo>
                        <a:pt x="2726" y="3814"/>
                      </a:lnTo>
                      <a:lnTo>
                        <a:pt x="2790" y="3781"/>
                      </a:lnTo>
                      <a:lnTo>
                        <a:pt x="2855" y="3747"/>
                      </a:lnTo>
                      <a:lnTo>
                        <a:pt x="2917" y="3710"/>
                      </a:lnTo>
                      <a:lnTo>
                        <a:pt x="2980" y="3673"/>
                      </a:lnTo>
                      <a:lnTo>
                        <a:pt x="3041" y="3634"/>
                      </a:lnTo>
                      <a:lnTo>
                        <a:pt x="3100" y="3594"/>
                      </a:lnTo>
                      <a:lnTo>
                        <a:pt x="3159" y="3551"/>
                      </a:lnTo>
                      <a:lnTo>
                        <a:pt x="3215" y="3505"/>
                      </a:lnTo>
                      <a:lnTo>
                        <a:pt x="3271" y="3460"/>
                      </a:lnTo>
                      <a:lnTo>
                        <a:pt x="3325" y="3412"/>
                      </a:lnTo>
                      <a:lnTo>
                        <a:pt x="3377" y="3361"/>
                      </a:lnTo>
                      <a:lnTo>
                        <a:pt x="3377" y="3361"/>
                      </a:lnTo>
                      <a:lnTo>
                        <a:pt x="3424" y="3312"/>
                      </a:lnTo>
                      <a:lnTo>
                        <a:pt x="3468" y="3262"/>
                      </a:lnTo>
                      <a:lnTo>
                        <a:pt x="3511" y="3211"/>
                      </a:lnTo>
                      <a:lnTo>
                        <a:pt x="3551" y="3160"/>
                      </a:lnTo>
                      <a:lnTo>
                        <a:pt x="3590" y="3106"/>
                      </a:lnTo>
                      <a:lnTo>
                        <a:pt x="3626" y="3053"/>
                      </a:lnTo>
                      <a:lnTo>
                        <a:pt x="3660" y="2999"/>
                      </a:lnTo>
                      <a:lnTo>
                        <a:pt x="3692" y="2944"/>
                      </a:lnTo>
                      <a:lnTo>
                        <a:pt x="3722" y="2888"/>
                      </a:lnTo>
                      <a:lnTo>
                        <a:pt x="3751" y="2831"/>
                      </a:lnTo>
                      <a:lnTo>
                        <a:pt x="3776" y="2775"/>
                      </a:lnTo>
                      <a:lnTo>
                        <a:pt x="3802" y="2718"/>
                      </a:lnTo>
                      <a:lnTo>
                        <a:pt x="3825" y="2659"/>
                      </a:lnTo>
                      <a:lnTo>
                        <a:pt x="3846" y="2600"/>
                      </a:lnTo>
                      <a:lnTo>
                        <a:pt x="3866" y="2541"/>
                      </a:lnTo>
                      <a:lnTo>
                        <a:pt x="3884" y="2482"/>
                      </a:lnTo>
                      <a:lnTo>
                        <a:pt x="3901" y="2421"/>
                      </a:lnTo>
                      <a:lnTo>
                        <a:pt x="3916" y="2361"/>
                      </a:lnTo>
                      <a:lnTo>
                        <a:pt x="3931" y="2301"/>
                      </a:lnTo>
                      <a:lnTo>
                        <a:pt x="3943" y="2241"/>
                      </a:lnTo>
                      <a:lnTo>
                        <a:pt x="3955" y="2180"/>
                      </a:lnTo>
                      <a:lnTo>
                        <a:pt x="3965" y="2119"/>
                      </a:lnTo>
                      <a:lnTo>
                        <a:pt x="3975" y="2057"/>
                      </a:lnTo>
                      <a:lnTo>
                        <a:pt x="3983" y="1997"/>
                      </a:lnTo>
                      <a:lnTo>
                        <a:pt x="3990" y="1935"/>
                      </a:lnTo>
                      <a:lnTo>
                        <a:pt x="3996" y="1875"/>
                      </a:lnTo>
                      <a:lnTo>
                        <a:pt x="4002" y="1813"/>
                      </a:lnTo>
                      <a:lnTo>
                        <a:pt x="4007" y="1751"/>
                      </a:lnTo>
                      <a:lnTo>
                        <a:pt x="4014" y="1631"/>
                      </a:lnTo>
                      <a:lnTo>
                        <a:pt x="4019" y="1510"/>
                      </a:lnTo>
                      <a:lnTo>
                        <a:pt x="4022" y="1391"/>
                      </a:lnTo>
                      <a:lnTo>
                        <a:pt x="4023" y="1274"/>
                      </a:lnTo>
                      <a:lnTo>
                        <a:pt x="4023" y="1045"/>
                      </a:lnTo>
                      <a:lnTo>
                        <a:pt x="4023" y="828"/>
                      </a:lnTo>
                      <a:lnTo>
                        <a:pt x="4024" y="724"/>
                      </a:lnTo>
                      <a:lnTo>
                        <a:pt x="4026" y="625"/>
                      </a:lnTo>
                      <a:lnTo>
                        <a:pt x="4030" y="528"/>
                      </a:lnTo>
                      <a:lnTo>
                        <a:pt x="4036" y="437"/>
                      </a:lnTo>
                      <a:lnTo>
                        <a:pt x="4040" y="393"/>
                      </a:lnTo>
                      <a:lnTo>
                        <a:pt x="4046" y="350"/>
                      </a:lnTo>
                      <a:lnTo>
                        <a:pt x="4051" y="308"/>
                      </a:lnTo>
                      <a:lnTo>
                        <a:pt x="4058" y="268"/>
                      </a:lnTo>
                      <a:lnTo>
                        <a:pt x="4066" y="229"/>
                      </a:lnTo>
                      <a:lnTo>
                        <a:pt x="4074" y="192"/>
                      </a:lnTo>
                      <a:lnTo>
                        <a:pt x="4083" y="156"/>
                      </a:lnTo>
                      <a:lnTo>
                        <a:pt x="4094" y="121"/>
                      </a:lnTo>
                      <a:lnTo>
                        <a:pt x="4106" y="89"/>
                      </a:lnTo>
                      <a:lnTo>
                        <a:pt x="4119" y="58"/>
                      </a:lnTo>
                      <a:lnTo>
                        <a:pt x="4133" y="27"/>
                      </a:lnTo>
                      <a:lnTo>
                        <a:pt x="4149" y="0"/>
                      </a:lnTo>
                      <a:lnTo>
                        <a:pt x="414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2" name="Freeform 6">
                  <a:extLst>
                    <a:ext uri="{FF2B5EF4-FFF2-40B4-BE49-F238E27FC236}">
                      <a16:creationId xmlns:a16="http://schemas.microsoft.com/office/drawing/2014/main" id="{70397E71-7F6A-4B14-9A5D-2E1641944F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853" y="22066"/>
                  <a:ext cx="7200902" cy="6818311"/>
                </a:xfrm>
                <a:custGeom>
                  <a:avLst/>
                  <a:gdLst/>
                  <a:ahLst/>
                  <a:cxnLst>
                    <a:cxn ang="0">
                      <a:pos x="4481" y="66"/>
                    </a:cxn>
                    <a:cxn ang="0">
                      <a:pos x="4536" y="0"/>
                    </a:cxn>
                    <a:cxn ang="0">
                      <a:pos x="4482" y="36"/>
                    </a:cxn>
                    <a:cxn ang="0">
                      <a:pos x="4389" y="82"/>
                    </a:cxn>
                    <a:cxn ang="0">
                      <a:pos x="4279" y="115"/>
                    </a:cxn>
                    <a:cxn ang="0">
                      <a:pos x="4155" y="141"/>
                    </a:cxn>
                    <a:cxn ang="0">
                      <a:pos x="4020" y="159"/>
                    </a:cxn>
                    <a:cxn ang="0">
                      <a:pos x="3713" y="185"/>
                    </a:cxn>
                    <a:cxn ang="0">
                      <a:pos x="3243" y="213"/>
                    </a:cxn>
                    <a:cxn ang="0">
                      <a:pos x="2857" y="249"/>
                    </a:cxn>
                    <a:cxn ang="0">
                      <a:pos x="2655" y="279"/>
                    </a:cxn>
                    <a:cxn ang="0">
                      <a:pos x="2450" y="318"/>
                    </a:cxn>
                    <a:cxn ang="0">
                      <a:pos x="2241" y="367"/>
                    </a:cxn>
                    <a:cxn ang="0">
                      <a:pos x="2029" y="430"/>
                    </a:cxn>
                    <a:cxn ang="0">
                      <a:pos x="1817" y="508"/>
                    </a:cxn>
                    <a:cxn ang="0">
                      <a:pos x="1605" y="603"/>
                    </a:cxn>
                    <a:cxn ang="0">
                      <a:pos x="1395" y="717"/>
                    </a:cxn>
                    <a:cxn ang="0">
                      <a:pos x="1186" y="851"/>
                    </a:cxn>
                    <a:cxn ang="0">
                      <a:pos x="980" y="1008"/>
                    </a:cxn>
                    <a:cxn ang="0">
                      <a:pos x="777" y="1189"/>
                    </a:cxn>
                    <a:cxn ang="0">
                      <a:pos x="651" y="1319"/>
                    </a:cxn>
                    <a:cxn ang="0">
                      <a:pos x="488" y="1517"/>
                    </a:cxn>
                    <a:cxn ang="0">
                      <a:pos x="351" y="1716"/>
                    </a:cxn>
                    <a:cxn ang="0">
                      <a:pos x="241" y="1917"/>
                    </a:cxn>
                    <a:cxn ang="0">
                      <a:pos x="154" y="2120"/>
                    </a:cxn>
                    <a:cxn ang="0">
                      <a:pos x="88" y="2319"/>
                    </a:cxn>
                    <a:cxn ang="0">
                      <a:pos x="43" y="2516"/>
                    </a:cxn>
                    <a:cxn ang="0">
                      <a:pos x="15" y="2709"/>
                    </a:cxn>
                    <a:cxn ang="0">
                      <a:pos x="1" y="2897"/>
                    </a:cxn>
                    <a:cxn ang="0">
                      <a:pos x="3" y="3079"/>
                    </a:cxn>
                    <a:cxn ang="0">
                      <a:pos x="15" y="3253"/>
                    </a:cxn>
                    <a:cxn ang="0">
                      <a:pos x="36" y="3418"/>
                    </a:cxn>
                    <a:cxn ang="0">
                      <a:pos x="64" y="3572"/>
                    </a:cxn>
                    <a:cxn ang="0">
                      <a:pos x="111" y="3760"/>
                    </a:cxn>
                    <a:cxn ang="0">
                      <a:pos x="188" y="3997"/>
                    </a:cxn>
                    <a:cxn ang="0">
                      <a:pos x="257" y="4173"/>
                    </a:cxn>
                    <a:cxn ang="0">
                      <a:pos x="316" y="4295"/>
                    </a:cxn>
                    <a:cxn ang="0">
                      <a:pos x="1174" y="3487"/>
                    </a:cxn>
                    <a:cxn ang="0">
                      <a:pos x="2250" y="2464"/>
                    </a:cxn>
                    <a:cxn ang="0">
                      <a:pos x="2739" y="1982"/>
                    </a:cxn>
                    <a:cxn ang="0">
                      <a:pos x="3207" y="1502"/>
                    </a:cxn>
                    <a:cxn ang="0">
                      <a:pos x="3652" y="1025"/>
                    </a:cxn>
                    <a:cxn ang="0">
                      <a:pos x="4071" y="553"/>
                    </a:cxn>
                    <a:cxn ang="0">
                      <a:pos x="4465" y="91"/>
                    </a:cxn>
                  </a:cxnLst>
                  <a:rect l="0" t="0" r="r" b="b"/>
                  <a:pathLst>
                    <a:path w="4536" h="4295">
                      <a:moveTo>
                        <a:pt x="4465" y="91"/>
                      </a:moveTo>
                      <a:lnTo>
                        <a:pt x="4465" y="91"/>
                      </a:lnTo>
                      <a:lnTo>
                        <a:pt x="4481" y="66"/>
                      </a:lnTo>
                      <a:lnTo>
                        <a:pt x="4498" y="42"/>
                      </a:lnTo>
                      <a:lnTo>
                        <a:pt x="4517" y="20"/>
                      </a:lnTo>
                      <a:lnTo>
                        <a:pt x="4536" y="0"/>
                      </a:lnTo>
                      <a:lnTo>
                        <a:pt x="4536" y="0"/>
                      </a:lnTo>
                      <a:lnTo>
                        <a:pt x="4511" y="19"/>
                      </a:lnTo>
                      <a:lnTo>
                        <a:pt x="4482" y="36"/>
                      </a:lnTo>
                      <a:lnTo>
                        <a:pt x="4453" y="52"/>
                      </a:lnTo>
                      <a:lnTo>
                        <a:pt x="4422" y="67"/>
                      </a:lnTo>
                      <a:lnTo>
                        <a:pt x="4389" y="82"/>
                      </a:lnTo>
                      <a:lnTo>
                        <a:pt x="4354" y="94"/>
                      </a:lnTo>
                      <a:lnTo>
                        <a:pt x="4318" y="105"/>
                      </a:lnTo>
                      <a:lnTo>
                        <a:pt x="4279" y="115"/>
                      </a:lnTo>
                      <a:lnTo>
                        <a:pt x="4240" y="125"/>
                      </a:lnTo>
                      <a:lnTo>
                        <a:pt x="4198" y="133"/>
                      </a:lnTo>
                      <a:lnTo>
                        <a:pt x="4155" y="141"/>
                      </a:lnTo>
                      <a:lnTo>
                        <a:pt x="4113" y="147"/>
                      </a:lnTo>
                      <a:lnTo>
                        <a:pt x="4067" y="154"/>
                      </a:lnTo>
                      <a:lnTo>
                        <a:pt x="4020" y="159"/>
                      </a:lnTo>
                      <a:lnTo>
                        <a:pt x="3922" y="169"/>
                      </a:lnTo>
                      <a:lnTo>
                        <a:pt x="3820" y="177"/>
                      </a:lnTo>
                      <a:lnTo>
                        <a:pt x="3713" y="185"/>
                      </a:lnTo>
                      <a:lnTo>
                        <a:pt x="3485" y="197"/>
                      </a:lnTo>
                      <a:lnTo>
                        <a:pt x="3366" y="205"/>
                      </a:lnTo>
                      <a:lnTo>
                        <a:pt x="3243" y="213"/>
                      </a:lnTo>
                      <a:lnTo>
                        <a:pt x="3117" y="222"/>
                      </a:lnTo>
                      <a:lnTo>
                        <a:pt x="2988" y="234"/>
                      </a:lnTo>
                      <a:lnTo>
                        <a:pt x="2857" y="249"/>
                      </a:lnTo>
                      <a:lnTo>
                        <a:pt x="2790" y="259"/>
                      </a:lnTo>
                      <a:lnTo>
                        <a:pt x="2723" y="268"/>
                      </a:lnTo>
                      <a:lnTo>
                        <a:pt x="2655" y="279"/>
                      </a:lnTo>
                      <a:lnTo>
                        <a:pt x="2586" y="291"/>
                      </a:lnTo>
                      <a:lnTo>
                        <a:pt x="2518" y="303"/>
                      </a:lnTo>
                      <a:lnTo>
                        <a:pt x="2450" y="318"/>
                      </a:lnTo>
                      <a:lnTo>
                        <a:pt x="2380" y="332"/>
                      </a:lnTo>
                      <a:lnTo>
                        <a:pt x="2310" y="348"/>
                      </a:lnTo>
                      <a:lnTo>
                        <a:pt x="2241" y="367"/>
                      </a:lnTo>
                      <a:lnTo>
                        <a:pt x="2170" y="386"/>
                      </a:lnTo>
                      <a:lnTo>
                        <a:pt x="2100" y="407"/>
                      </a:lnTo>
                      <a:lnTo>
                        <a:pt x="2029" y="430"/>
                      </a:lnTo>
                      <a:lnTo>
                        <a:pt x="1959" y="454"/>
                      </a:lnTo>
                      <a:lnTo>
                        <a:pt x="1888" y="480"/>
                      </a:lnTo>
                      <a:lnTo>
                        <a:pt x="1817" y="508"/>
                      </a:lnTo>
                      <a:lnTo>
                        <a:pt x="1746" y="537"/>
                      </a:lnTo>
                      <a:lnTo>
                        <a:pt x="1676" y="569"/>
                      </a:lnTo>
                      <a:lnTo>
                        <a:pt x="1605" y="603"/>
                      </a:lnTo>
                      <a:lnTo>
                        <a:pt x="1534" y="638"/>
                      </a:lnTo>
                      <a:lnTo>
                        <a:pt x="1465" y="677"/>
                      </a:lnTo>
                      <a:lnTo>
                        <a:pt x="1395" y="717"/>
                      </a:lnTo>
                      <a:lnTo>
                        <a:pt x="1324" y="758"/>
                      </a:lnTo>
                      <a:lnTo>
                        <a:pt x="1254" y="804"/>
                      </a:lnTo>
                      <a:lnTo>
                        <a:pt x="1186" y="851"/>
                      </a:lnTo>
                      <a:lnTo>
                        <a:pt x="1116" y="900"/>
                      </a:lnTo>
                      <a:lnTo>
                        <a:pt x="1048" y="953"/>
                      </a:lnTo>
                      <a:lnTo>
                        <a:pt x="980" y="1008"/>
                      </a:lnTo>
                      <a:lnTo>
                        <a:pt x="911" y="1065"/>
                      </a:lnTo>
                      <a:lnTo>
                        <a:pt x="844" y="1126"/>
                      </a:lnTo>
                      <a:lnTo>
                        <a:pt x="777" y="1189"/>
                      </a:lnTo>
                      <a:lnTo>
                        <a:pt x="777" y="1189"/>
                      </a:lnTo>
                      <a:lnTo>
                        <a:pt x="713" y="1254"/>
                      </a:lnTo>
                      <a:lnTo>
                        <a:pt x="651" y="1319"/>
                      </a:lnTo>
                      <a:lnTo>
                        <a:pt x="594" y="1384"/>
                      </a:lnTo>
                      <a:lnTo>
                        <a:pt x="539" y="1450"/>
                      </a:lnTo>
                      <a:lnTo>
                        <a:pt x="488" y="1517"/>
                      </a:lnTo>
                      <a:lnTo>
                        <a:pt x="440" y="1582"/>
                      </a:lnTo>
                      <a:lnTo>
                        <a:pt x="394" y="1649"/>
                      </a:lnTo>
                      <a:lnTo>
                        <a:pt x="351" y="1716"/>
                      </a:lnTo>
                      <a:lnTo>
                        <a:pt x="312" y="1783"/>
                      </a:lnTo>
                      <a:lnTo>
                        <a:pt x="275" y="1850"/>
                      </a:lnTo>
                      <a:lnTo>
                        <a:pt x="241" y="1917"/>
                      </a:lnTo>
                      <a:lnTo>
                        <a:pt x="209" y="1986"/>
                      </a:lnTo>
                      <a:lnTo>
                        <a:pt x="181" y="2053"/>
                      </a:lnTo>
                      <a:lnTo>
                        <a:pt x="154" y="2120"/>
                      </a:lnTo>
                      <a:lnTo>
                        <a:pt x="130" y="2185"/>
                      </a:lnTo>
                      <a:lnTo>
                        <a:pt x="109" y="2252"/>
                      </a:lnTo>
                      <a:lnTo>
                        <a:pt x="88" y="2319"/>
                      </a:lnTo>
                      <a:lnTo>
                        <a:pt x="71" y="2385"/>
                      </a:lnTo>
                      <a:lnTo>
                        <a:pt x="56" y="2451"/>
                      </a:lnTo>
                      <a:lnTo>
                        <a:pt x="43" y="2516"/>
                      </a:lnTo>
                      <a:lnTo>
                        <a:pt x="31" y="2581"/>
                      </a:lnTo>
                      <a:lnTo>
                        <a:pt x="21" y="2645"/>
                      </a:lnTo>
                      <a:lnTo>
                        <a:pt x="15" y="2709"/>
                      </a:lnTo>
                      <a:lnTo>
                        <a:pt x="8" y="2772"/>
                      </a:lnTo>
                      <a:lnTo>
                        <a:pt x="4" y="2835"/>
                      </a:lnTo>
                      <a:lnTo>
                        <a:pt x="1" y="2897"/>
                      </a:lnTo>
                      <a:lnTo>
                        <a:pt x="0" y="2959"/>
                      </a:lnTo>
                      <a:lnTo>
                        <a:pt x="1" y="3019"/>
                      </a:lnTo>
                      <a:lnTo>
                        <a:pt x="3" y="3079"/>
                      </a:lnTo>
                      <a:lnTo>
                        <a:pt x="5" y="3138"/>
                      </a:lnTo>
                      <a:lnTo>
                        <a:pt x="9" y="3196"/>
                      </a:lnTo>
                      <a:lnTo>
                        <a:pt x="15" y="3253"/>
                      </a:lnTo>
                      <a:lnTo>
                        <a:pt x="20" y="3308"/>
                      </a:lnTo>
                      <a:lnTo>
                        <a:pt x="28" y="3363"/>
                      </a:lnTo>
                      <a:lnTo>
                        <a:pt x="36" y="3418"/>
                      </a:lnTo>
                      <a:lnTo>
                        <a:pt x="44" y="3470"/>
                      </a:lnTo>
                      <a:lnTo>
                        <a:pt x="54" y="3523"/>
                      </a:lnTo>
                      <a:lnTo>
                        <a:pt x="64" y="3572"/>
                      </a:lnTo>
                      <a:lnTo>
                        <a:pt x="75" y="3622"/>
                      </a:lnTo>
                      <a:lnTo>
                        <a:pt x="87" y="3669"/>
                      </a:lnTo>
                      <a:lnTo>
                        <a:pt x="111" y="3760"/>
                      </a:lnTo>
                      <a:lnTo>
                        <a:pt x="135" y="3846"/>
                      </a:lnTo>
                      <a:lnTo>
                        <a:pt x="161" y="3925"/>
                      </a:lnTo>
                      <a:lnTo>
                        <a:pt x="188" y="3997"/>
                      </a:lnTo>
                      <a:lnTo>
                        <a:pt x="212" y="4063"/>
                      </a:lnTo>
                      <a:lnTo>
                        <a:pt x="236" y="4122"/>
                      </a:lnTo>
                      <a:lnTo>
                        <a:pt x="257" y="4173"/>
                      </a:lnTo>
                      <a:lnTo>
                        <a:pt x="276" y="4214"/>
                      </a:lnTo>
                      <a:lnTo>
                        <a:pt x="306" y="4273"/>
                      </a:lnTo>
                      <a:lnTo>
                        <a:pt x="316" y="4295"/>
                      </a:lnTo>
                      <a:lnTo>
                        <a:pt x="316" y="4295"/>
                      </a:lnTo>
                      <a:lnTo>
                        <a:pt x="738" y="3899"/>
                      </a:lnTo>
                      <a:lnTo>
                        <a:pt x="1174" y="3487"/>
                      </a:lnTo>
                      <a:lnTo>
                        <a:pt x="2081" y="2625"/>
                      </a:lnTo>
                      <a:lnTo>
                        <a:pt x="2081" y="2625"/>
                      </a:lnTo>
                      <a:lnTo>
                        <a:pt x="2250" y="2464"/>
                      </a:lnTo>
                      <a:lnTo>
                        <a:pt x="2415" y="2303"/>
                      </a:lnTo>
                      <a:lnTo>
                        <a:pt x="2578" y="2143"/>
                      </a:lnTo>
                      <a:lnTo>
                        <a:pt x="2739" y="1982"/>
                      </a:lnTo>
                      <a:lnTo>
                        <a:pt x="2897" y="1822"/>
                      </a:lnTo>
                      <a:lnTo>
                        <a:pt x="3054" y="1662"/>
                      </a:lnTo>
                      <a:lnTo>
                        <a:pt x="3207" y="1502"/>
                      </a:lnTo>
                      <a:lnTo>
                        <a:pt x="3358" y="1343"/>
                      </a:lnTo>
                      <a:lnTo>
                        <a:pt x="3506" y="1183"/>
                      </a:lnTo>
                      <a:lnTo>
                        <a:pt x="3652" y="1025"/>
                      </a:lnTo>
                      <a:lnTo>
                        <a:pt x="3794" y="867"/>
                      </a:lnTo>
                      <a:lnTo>
                        <a:pt x="3934" y="710"/>
                      </a:lnTo>
                      <a:lnTo>
                        <a:pt x="4071" y="553"/>
                      </a:lnTo>
                      <a:lnTo>
                        <a:pt x="4205" y="398"/>
                      </a:lnTo>
                      <a:lnTo>
                        <a:pt x="4336" y="244"/>
                      </a:lnTo>
                      <a:lnTo>
                        <a:pt x="4465" y="91"/>
                      </a:lnTo>
                      <a:lnTo>
                        <a:pt x="4465" y="9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64000">
                      <a:srgbClr val="2F6C1C"/>
                    </a:gs>
                  </a:gsLst>
                  <a:lin ang="252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5" name="Group 168">
                <a:extLst>
                  <a:ext uri="{FF2B5EF4-FFF2-40B4-BE49-F238E27FC236}">
                    <a16:creationId xmlns:a16="http://schemas.microsoft.com/office/drawing/2014/main" id="{8C39A495-0E4C-46A4-A17E-E7B10D57F889}"/>
                  </a:ext>
                </a:extLst>
              </p:cNvPr>
              <p:cNvGrpSpPr/>
              <p:nvPr/>
            </p:nvGrpSpPr>
            <p:grpSpPr>
              <a:xfrm rot="18617175">
                <a:off x="5878274" y="3858466"/>
                <a:ext cx="599427" cy="295291"/>
                <a:chOff x="793750" y="0"/>
                <a:chExt cx="7556501" cy="2116991"/>
              </a:xfrm>
            </p:grpSpPr>
            <p:sp>
              <p:nvSpPr>
                <p:cNvPr id="329" name="Freeform 7">
                  <a:extLst>
                    <a:ext uri="{FF2B5EF4-FFF2-40B4-BE49-F238E27FC236}">
                      <a16:creationId xmlns:a16="http://schemas.microsoft.com/office/drawing/2014/main" id="{B6B30261-32BD-40E3-9A89-09CAF63577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0" name="Freeform 8">
                  <a:extLst>
                    <a:ext uri="{FF2B5EF4-FFF2-40B4-BE49-F238E27FC236}">
                      <a16:creationId xmlns:a16="http://schemas.microsoft.com/office/drawing/2014/main" id="{92DB4073-D55A-4D3D-B777-8E6CA75260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26" name="Group 168">
                <a:extLst>
                  <a:ext uri="{FF2B5EF4-FFF2-40B4-BE49-F238E27FC236}">
                    <a16:creationId xmlns:a16="http://schemas.microsoft.com/office/drawing/2014/main" id="{2FFA9AE9-5856-4DD7-85EC-F1F7C01B641D}"/>
                  </a:ext>
                </a:extLst>
              </p:cNvPr>
              <p:cNvGrpSpPr/>
              <p:nvPr/>
            </p:nvGrpSpPr>
            <p:grpSpPr>
              <a:xfrm rot="2267926">
                <a:off x="5541009" y="3592625"/>
                <a:ext cx="340137" cy="167559"/>
                <a:chOff x="793750" y="0"/>
                <a:chExt cx="7556501" cy="2116991"/>
              </a:xfrm>
            </p:grpSpPr>
            <p:sp>
              <p:nvSpPr>
                <p:cNvPr id="327" name="Freeform 7">
                  <a:extLst>
                    <a:ext uri="{FF2B5EF4-FFF2-40B4-BE49-F238E27FC236}">
                      <a16:creationId xmlns:a16="http://schemas.microsoft.com/office/drawing/2014/main" id="{9E3A0CED-D63B-4083-98E2-00815585EF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3750" y="696178"/>
                  <a:ext cx="7413625" cy="1420813"/>
                </a:xfrm>
                <a:custGeom>
                  <a:avLst/>
                  <a:gdLst/>
                  <a:ahLst/>
                  <a:cxnLst>
                    <a:cxn ang="0">
                      <a:pos x="9339" y="0"/>
                    </a:cxn>
                    <a:cxn ang="0">
                      <a:pos x="8708" y="106"/>
                    </a:cxn>
                    <a:cxn ang="0">
                      <a:pos x="8060" y="203"/>
                    </a:cxn>
                    <a:cxn ang="0">
                      <a:pos x="7395" y="293"/>
                    </a:cxn>
                    <a:cxn ang="0">
                      <a:pos x="6713" y="375"/>
                    </a:cxn>
                    <a:cxn ang="0">
                      <a:pos x="6018" y="448"/>
                    </a:cxn>
                    <a:cxn ang="0">
                      <a:pos x="5307" y="514"/>
                    </a:cxn>
                    <a:cxn ang="0">
                      <a:pos x="4586" y="568"/>
                    </a:cxn>
                    <a:cxn ang="0">
                      <a:pos x="3853" y="615"/>
                    </a:cxn>
                    <a:cxn ang="0">
                      <a:pos x="1868" y="724"/>
                    </a:cxn>
                    <a:cxn ang="0">
                      <a:pos x="2" y="820"/>
                    </a:cxn>
                    <a:cxn ang="0">
                      <a:pos x="0" y="822"/>
                    </a:cxn>
                    <a:cxn ang="0">
                      <a:pos x="113" y="870"/>
                    </a:cxn>
                    <a:cxn ang="0">
                      <a:pos x="431" y="997"/>
                    </a:cxn>
                    <a:cxn ang="0">
                      <a:pos x="657" y="1081"/>
                    </a:cxn>
                    <a:cxn ang="0">
                      <a:pos x="921" y="1173"/>
                    </a:cxn>
                    <a:cxn ang="0">
                      <a:pos x="1223" y="1270"/>
                    </a:cxn>
                    <a:cxn ang="0">
                      <a:pos x="1559" y="1369"/>
                    </a:cxn>
                    <a:cxn ang="0">
                      <a:pos x="1922" y="1465"/>
                    </a:cxn>
                    <a:cxn ang="0">
                      <a:pos x="2310" y="1555"/>
                    </a:cxn>
                    <a:cxn ang="0">
                      <a:pos x="2718" y="1635"/>
                    </a:cxn>
                    <a:cxn ang="0">
                      <a:pos x="2930" y="1672"/>
                    </a:cxn>
                    <a:cxn ang="0">
                      <a:pos x="3146" y="1703"/>
                    </a:cxn>
                    <a:cxn ang="0">
                      <a:pos x="3363" y="1731"/>
                    </a:cxn>
                    <a:cxn ang="0">
                      <a:pos x="3585" y="1753"/>
                    </a:cxn>
                    <a:cxn ang="0">
                      <a:pos x="3809" y="1771"/>
                    </a:cxn>
                    <a:cxn ang="0">
                      <a:pos x="4035" y="1785"/>
                    </a:cxn>
                    <a:cxn ang="0">
                      <a:pos x="4263" y="1790"/>
                    </a:cxn>
                    <a:cxn ang="0">
                      <a:pos x="4491" y="1790"/>
                    </a:cxn>
                    <a:cxn ang="0">
                      <a:pos x="4720" y="1783"/>
                    </a:cxn>
                    <a:cxn ang="0">
                      <a:pos x="4949" y="1767"/>
                    </a:cxn>
                    <a:cxn ang="0">
                      <a:pos x="5057" y="1759"/>
                    </a:cxn>
                    <a:cxn ang="0">
                      <a:pos x="5267" y="1734"/>
                    </a:cxn>
                    <a:cxn ang="0">
                      <a:pos x="5469" y="1705"/>
                    </a:cxn>
                    <a:cxn ang="0">
                      <a:pos x="5665" y="1672"/>
                    </a:cxn>
                    <a:cxn ang="0">
                      <a:pos x="5853" y="1632"/>
                    </a:cxn>
                    <a:cxn ang="0">
                      <a:pos x="6037" y="1588"/>
                    </a:cxn>
                    <a:cxn ang="0">
                      <a:pos x="6213" y="1540"/>
                    </a:cxn>
                    <a:cxn ang="0">
                      <a:pos x="6383" y="1487"/>
                    </a:cxn>
                    <a:cxn ang="0">
                      <a:pos x="6548" y="1432"/>
                    </a:cxn>
                    <a:cxn ang="0">
                      <a:pos x="6708" y="1374"/>
                    </a:cxn>
                    <a:cxn ang="0">
                      <a:pos x="6863" y="1312"/>
                    </a:cxn>
                    <a:cxn ang="0">
                      <a:pos x="7085" y="1216"/>
                    </a:cxn>
                    <a:cxn ang="0">
                      <a:pos x="7367" y="1081"/>
                    </a:cxn>
                    <a:cxn ang="0">
                      <a:pos x="7629" y="942"/>
                    </a:cxn>
                    <a:cxn ang="0">
                      <a:pos x="7878" y="801"/>
                    </a:cxn>
                    <a:cxn ang="0">
                      <a:pos x="8112" y="660"/>
                    </a:cxn>
                    <a:cxn ang="0">
                      <a:pos x="8549" y="394"/>
                    </a:cxn>
                    <a:cxn ang="0">
                      <a:pos x="8755" y="274"/>
                    </a:cxn>
                    <a:cxn ang="0">
                      <a:pos x="8953" y="166"/>
                    </a:cxn>
                    <a:cxn ang="0">
                      <a:pos x="9148" y="74"/>
                    </a:cxn>
                    <a:cxn ang="0">
                      <a:pos x="9244" y="34"/>
                    </a:cxn>
                    <a:cxn ang="0">
                      <a:pos x="9339" y="0"/>
                    </a:cxn>
                  </a:cxnLst>
                  <a:rect l="0" t="0" r="r" b="b"/>
                  <a:pathLst>
                    <a:path w="9339" h="1790">
                      <a:moveTo>
                        <a:pt x="9339" y="0"/>
                      </a:moveTo>
                      <a:lnTo>
                        <a:pt x="9339" y="0"/>
                      </a:lnTo>
                      <a:lnTo>
                        <a:pt x="9026" y="53"/>
                      </a:lnTo>
                      <a:lnTo>
                        <a:pt x="8708" y="106"/>
                      </a:lnTo>
                      <a:lnTo>
                        <a:pt x="8387" y="156"/>
                      </a:lnTo>
                      <a:lnTo>
                        <a:pt x="8060" y="203"/>
                      </a:lnTo>
                      <a:lnTo>
                        <a:pt x="7730" y="250"/>
                      </a:lnTo>
                      <a:lnTo>
                        <a:pt x="7395" y="293"/>
                      </a:lnTo>
                      <a:lnTo>
                        <a:pt x="7056" y="335"/>
                      </a:lnTo>
                      <a:lnTo>
                        <a:pt x="6713" y="375"/>
                      </a:lnTo>
                      <a:lnTo>
                        <a:pt x="6368" y="413"/>
                      </a:lnTo>
                      <a:lnTo>
                        <a:pt x="6018" y="448"/>
                      </a:lnTo>
                      <a:lnTo>
                        <a:pt x="5664" y="483"/>
                      </a:lnTo>
                      <a:lnTo>
                        <a:pt x="5307" y="514"/>
                      </a:lnTo>
                      <a:lnTo>
                        <a:pt x="4949" y="542"/>
                      </a:lnTo>
                      <a:lnTo>
                        <a:pt x="4586" y="568"/>
                      </a:lnTo>
                      <a:lnTo>
                        <a:pt x="4221" y="592"/>
                      </a:lnTo>
                      <a:lnTo>
                        <a:pt x="3853" y="615"/>
                      </a:lnTo>
                      <a:lnTo>
                        <a:pt x="3853" y="615"/>
                      </a:lnTo>
                      <a:lnTo>
                        <a:pt x="1868" y="724"/>
                      </a:lnTo>
                      <a:lnTo>
                        <a:pt x="919" y="775"/>
                      </a:lnTo>
                      <a:lnTo>
                        <a:pt x="2" y="820"/>
                      </a:lnTo>
                      <a:lnTo>
                        <a:pt x="0" y="822"/>
                      </a:lnTo>
                      <a:lnTo>
                        <a:pt x="0" y="822"/>
                      </a:lnTo>
                      <a:lnTo>
                        <a:pt x="30" y="834"/>
                      </a:lnTo>
                      <a:lnTo>
                        <a:pt x="113" y="870"/>
                      </a:lnTo>
                      <a:lnTo>
                        <a:pt x="249" y="926"/>
                      </a:lnTo>
                      <a:lnTo>
                        <a:pt x="431" y="997"/>
                      </a:lnTo>
                      <a:lnTo>
                        <a:pt x="539" y="1037"/>
                      </a:lnTo>
                      <a:lnTo>
                        <a:pt x="657" y="1081"/>
                      </a:lnTo>
                      <a:lnTo>
                        <a:pt x="784" y="1126"/>
                      </a:lnTo>
                      <a:lnTo>
                        <a:pt x="921" y="1173"/>
                      </a:lnTo>
                      <a:lnTo>
                        <a:pt x="1069" y="1221"/>
                      </a:lnTo>
                      <a:lnTo>
                        <a:pt x="1223" y="1270"/>
                      </a:lnTo>
                      <a:lnTo>
                        <a:pt x="1387" y="1319"/>
                      </a:lnTo>
                      <a:lnTo>
                        <a:pt x="1559" y="1369"/>
                      </a:lnTo>
                      <a:lnTo>
                        <a:pt x="1736" y="1418"/>
                      </a:lnTo>
                      <a:lnTo>
                        <a:pt x="1922" y="1465"/>
                      </a:lnTo>
                      <a:lnTo>
                        <a:pt x="2113" y="1512"/>
                      </a:lnTo>
                      <a:lnTo>
                        <a:pt x="2310" y="1555"/>
                      </a:lnTo>
                      <a:lnTo>
                        <a:pt x="2511" y="1597"/>
                      </a:lnTo>
                      <a:lnTo>
                        <a:pt x="2718" y="1635"/>
                      </a:lnTo>
                      <a:lnTo>
                        <a:pt x="2824" y="1654"/>
                      </a:lnTo>
                      <a:lnTo>
                        <a:pt x="2930" y="1672"/>
                      </a:lnTo>
                      <a:lnTo>
                        <a:pt x="3036" y="1687"/>
                      </a:lnTo>
                      <a:lnTo>
                        <a:pt x="3146" y="1703"/>
                      </a:lnTo>
                      <a:lnTo>
                        <a:pt x="3253" y="1717"/>
                      </a:lnTo>
                      <a:lnTo>
                        <a:pt x="3363" y="1731"/>
                      </a:lnTo>
                      <a:lnTo>
                        <a:pt x="3474" y="1743"/>
                      </a:lnTo>
                      <a:lnTo>
                        <a:pt x="3585" y="1753"/>
                      </a:lnTo>
                      <a:lnTo>
                        <a:pt x="3696" y="1764"/>
                      </a:lnTo>
                      <a:lnTo>
                        <a:pt x="3809" y="1771"/>
                      </a:lnTo>
                      <a:lnTo>
                        <a:pt x="3922" y="1778"/>
                      </a:lnTo>
                      <a:lnTo>
                        <a:pt x="4035" y="1785"/>
                      </a:lnTo>
                      <a:lnTo>
                        <a:pt x="4148" y="1788"/>
                      </a:lnTo>
                      <a:lnTo>
                        <a:pt x="4263" y="1790"/>
                      </a:lnTo>
                      <a:lnTo>
                        <a:pt x="4378" y="1790"/>
                      </a:lnTo>
                      <a:lnTo>
                        <a:pt x="4491" y="1790"/>
                      </a:lnTo>
                      <a:lnTo>
                        <a:pt x="4605" y="1786"/>
                      </a:lnTo>
                      <a:lnTo>
                        <a:pt x="4720" y="1783"/>
                      </a:lnTo>
                      <a:lnTo>
                        <a:pt x="4835" y="1776"/>
                      </a:lnTo>
                      <a:lnTo>
                        <a:pt x="4949" y="1767"/>
                      </a:lnTo>
                      <a:lnTo>
                        <a:pt x="4949" y="1767"/>
                      </a:lnTo>
                      <a:lnTo>
                        <a:pt x="5057" y="1759"/>
                      </a:lnTo>
                      <a:lnTo>
                        <a:pt x="5163" y="1746"/>
                      </a:lnTo>
                      <a:lnTo>
                        <a:pt x="5267" y="1734"/>
                      </a:lnTo>
                      <a:lnTo>
                        <a:pt x="5368" y="1720"/>
                      </a:lnTo>
                      <a:lnTo>
                        <a:pt x="5469" y="1705"/>
                      </a:lnTo>
                      <a:lnTo>
                        <a:pt x="5568" y="1689"/>
                      </a:lnTo>
                      <a:lnTo>
                        <a:pt x="5665" y="1672"/>
                      </a:lnTo>
                      <a:lnTo>
                        <a:pt x="5759" y="1653"/>
                      </a:lnTo>
                      <a:lnTo>
                        <a:pt x="5853" y="1632"/>
                      </a:lnTo>
                      <a:lnTo>
                        <a:pt x="5945" y="1611"/>
                      </a:lnTo>
                      <a:lnTo>
                        <a:pt x="6037" y="1588"/>
                      </a:lnTo>
                      <a:lnTo>
                        <a:pt x="6126" y="1564"/>
                      </a:lnTo>
                      <a:lnTo>
                        <a:pt x="6213" y="1540"/>
                      </a:lnTo>
                      <a:lnTo>
                        <a:pt x="6300" y="1513"/>
                      </a:lnTo>
                      <a:lnTo>
                        <a:pt x="6383" y="1487"/>
                      </a:lnTo>
                      <a:lnTo>
                        <a:pt x="6467" y="1461"/>
                      </a:lnTo>
                      <a:lnTo>
                        <a:pt x="6548" y="1432"/>
                      </a:lnTo>
                      <a:lnTo>
                        <a:pt x="6630" y="1404"/>
                      </a:lnTo>
                      <a:lnTo>
                        <a:pt x="6708" y="1374"/>
                      </a:lnTo>
                      <a:lnTo>
                        <a:pt x="6786" y="1343"/>
                      </a:lnTo>
                      <a:lnTo>
                        <a:pt x="6863" y="1312"/>
                      </a:lnTo>
                      <a:lnTo>
                        <a:pt x="6939" y="1281"/>
                      </a:lnTo>
                      <a:lnTo>
                        <a:pt x="7085" y="1216"/>
                      </a:lnTo>
                      <a:lnTo>
                        <a:pt x="7228" y="1150"/>
                      </a:lnTo>
                      <a:lnTo>
                        <a:pt x="7367" y="1081"/>
                      </a:lnTo>
                      <a:lnTo>
                        <a:pt x="7499" y="1011"/>
                      </a:lnTo>
                      <a:lnTo>
                        <a:pt x="7629" y="942"/>
                      </a:lnTo>
                      <a:lnTo>
                        <a:pt x="7756" y="870"/>
                      </a:lnTo>
                      <a:lnTo>
                        <a:pt x="7878" y="801"/>
                      </a:lnTo>
                      <a:lnTo>
                        <a:pt x="7996" y="730"/>
                      </a:lnTo>
                      <a:lnTo>
                        <a:pt x="8112" y="660"/>
                      </a:lnTo>
                      <a:lnTo>
                        <a:pt x="8337" y="524"/>
                      </a:lnTo>
                      <a:lnTo>
                        <a:pt x="8549" y="394"/>
                      </a:lnTo>
                      <a:lnTo>
                        <a:pt x="8653" y="333"/>
                      </a:lnTo>
                      <a:lnTo>
                        <a:pt x="8755" y="274"/>
                      </a:lnTo>
                      <a:lnTo>
                        <a:pt x="8854" y="219"/>
                      </a:lnTo>
                      <a:lnTo>
                        <a:pt x="8953" y="166"/>
                      </a:lnTo>
                      <a:lnTo>
                        <a:pt x="9051" y="118"/>
                      </a:lnTo>
                      <a:lnTo>
                        <a:pt x="9148" y="74"/>
                      </a:lnTo>
                      <a:lnTo>
                        <a:pt x="9197" y="53"/>
                      </a:lnTo>
                      <a:lnTo>
                        <a:pt x="9244" y="34"/>
                      </a:lnTo>
                      <a:lnTo>
                        <a:pt x="9292" y="17"/>
                      </a:lnTo>
                      <a:lnTo>
                        <a:pt x="9339" y="0"/>
                      </a:lnTo>
                      <a:lnTo>
                        <a:pt x="9339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5EBD63"/>
                    </a:gs>
                    <a:gs pos="100000">
                      <a:srgbClr val="447F3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8" name="Freeform 8">
                  <a:extLst>
                    <a:ext uri="{FF2B5EF4-FFF2-40B4-BE49-F238E27FC236}">
                      <a16:creationId xmlns:a16="http://schemas.microsoft.com/office/drawing/2014/main" id="{3CDBB00E-9DB8-4894-A4BD-ACA57859C6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8" y="0"/>
                  <a:ext cx="7554913" cy="1363663"/>
                </a:xfrm>
                <a:custGeom>
                  <a:avLst/>
                  <a:gdLst/>
                  <a:ahLst/>
                  <a:cxnLst>
                    <a:cxn ang="0">
                      <a:pos x="9337" y="899"/>
                    </a:cxn>
                    <a:cxn ang="0">
                      <a:pos x="9428" y="874"/>
                    </a:cxn>
                    <a:cxn ang="0">
                      <a:pos x="9518" y="862"/>
                    </a:cxn>
                    <a:cxn ang="0">
                      <a:pos x="9466" y="860"/>
                    </a:cxn>
                    <a:cxn ang="0">
                      <a:pos x="9362" y="852"/>
                    </a:cxn>
                    <a:cxn ang="0">
                      <a:pos x="9200" y="827"/>
                    </a:cxn>
                    <a:cxn ang="0">
                      <a:pos x="8971" y="780"/>
                    </a:cxn>
                    <a:cxn ang="0">
                      <a:pos x="8727" y="720"/>
                    </a:cxn>
                    <a:cxn ang="0">
                      <a:pos x="8331" y="608"/>
                    </a:cxn>
                    <a:cxn ang="0">
                      <a:pos x="7891" y="481"/>
                    </a:cxn>
                    <a:cxn ang="0">
                      <a:pos x="7572" y="395"/>
                    </a:cxn>
                    <a:cxn ang="0">
                      <a:pos x="7229" y="308"/>
                    </a:cxn>
                    <a:cxn ang="0">
                      <a:pos x="6861" y="226"/>
                    </a:cxn>
                    <a:cxn ang="0">
                      <a:pos x="6466" y="153"/>
                    </a:cxn>
                    <a:cxn ang="0">
                      <a:pos x="6152" y="104"/>
                    </a:cxn>
                    <a:cxn ang="0">
                      <a:pos x="5933" y="76"/>
                    </a:cxn>
                    <a:cxn ang="0">
                      <a:pos x="5707" y="52"/>
                    </a:cxn>
                    <a:cxn ang="0">
                      <a:pos x="5474" y="31"/>
                    </a:cxn>
                    <a:cxn ang="0">
                      <a:pos x="5231" y="16"/>
                    </a:cxn>
                    <a:cxn ang="0">
                      <a:pos x="4982" y="5"/>
                    </a:cxn>
                    <a:cxn ang="0">
                      <a:pos x="4723" y="0"/>
                    </a:cxn>
                    <a:cxn ang="0">
                      <a:pos x="4456" y="0"/>
                    </a:cxn>
                    <a:cxn ang="0">
                      <a:pos x="4181" y="7"/>
                    </a:cxn>
                    <a:cxn ang="0">
                      <a:pos x="3896" y="19"/>
                    </a:cxn>
                    <a:cxn ang="0">
                      <a:pos x="3750" y="28"/>
                    </a:cxn>
                    <a:cxn ang="0">
                      <a:pos x="3463" y="52"/>
                    </a:cxn>
                    <a:cxn ang="0">
                      <a:pos x="3192" y="82"/>
                    </a:cxn>
                    <a:cxn ang="0">
                      <a:pos x="2935" y="118"/>
                    </a:cxn>
                    <a:cxn ang="0">
                      <a:pos x="2692" y="160"/>
                    </a:cxn>
                    <a:cxn ang="0">
                      <a:pos x="2461" y="209"/>
                    </a:cxn>
                    <a:cxn ang="0">
                      <a:pos x="2243" y="261"/>
                    </a:cxn>
                    <a:cxn ang="0">
                      <a:pos x="2038" y="316"/>
                    </a:cxn>
                    <a:cxn ang="0">
                      <a:pos x="1847" y="377"/>
                    </a:cxn>
                    <a:cxn ang="0">
                      <a:pos x="1666" y="441"/>
                    </a:cxn>
                    <a:cxn ang="0">
                      <a:pos x="1496" y="509"/>
                    </a:cxn>
                    <a:cxn ang="0">
                      <a:pos x="1338" y="579"/>
                    </a:cxn>
                    <a:cxn ang="0">
                      <a:pos x="1192" y="650"/>
                    </a:cxn>
                    <a:cxn ang="0">
                      <a:pos x="1055" y="721"/>
                    </a:cxn>
                    <a:cxn ang="0">
                      <a:pos x="928" y="796"/>
                    </a:cxn>
                    <a:cxn ang="0">
                      <a:pos x="811" y="869"/>
                    </a:cxn>
                    <a:cxn ang="0">
                      <a:pos x="705" y="944"/>
                    </a:cxn>
                    <a:cxn ang="0">
                      <a:pos x="606" y="1017"/>
                    </a:cxn>
                    <a:cxn ang="0">
                      <a:pos x="518" y="1090"/>
                    </a:cxn>
                    <a:cxn ang="0">
                      <a:pos x="436" y="1161"/>
                    </a:cxn>
                    <a:cxn ang="0">
                      <a:pos x="299" y="1295"/>
                    </a:cxn>
                    <a:cxn ang="0">
                      <a:pos x="191" y="1418"/>
                    </a:cxn>
                    <a:cxn ang="0">
                      <a:pos x="111" y="1526"/>
                    </a:cxn>
                    <a:cxn ang="0">
                      <a:pos x="54" y="1613"/>
                    </a:cxn>
                    <a:cxn ang="0">
                      <a:pos x="19" y="1677"/>
                    </a:cxn>
                    <a:cxn ang="0">
                      <a:pos x="0" y="1719"/>
                    </a:cxn>
                    <a:cxn ang="0">
                      <a:pos x="917" y="1674"/>
                    </a:cxn>
                    <a:cxn ang="0">
                      <a:pos x="3851" y="1514"/>
                    </a:cxn>
                    <a:cxn ang="0">
                      <a:pos x="4219" y="1491"/>
                    </a:cxn>
                    <a:cxn ang="0">
                      <a:pos x="4947" y="1441"/>
                    </a:cxn>
                    <a:cxn ang="0">
                      <a:pos x="5662" y="1382"/>
                    </a:cxn>
                    <a:cxn ang="0">
                      <a:pos x="6366" y="1312"/>
                    </a:cxn>
                    <a:cxn ang="0">
                      <a:pos x="7054" y="1234"/>
                    </a:cxn>
                    <a:cxn ang="0">
                      <a:pos x="7728" y="1149"/>
                    </a:cxn>
                    <a:cxn ang="0">
                      <a:pos x="8385" y="1055"/>
                    </a:cxn>
                    <a:cxn ang="0">
                      <a:pos x="9024" y="952"/>
                    </a:cxn>
                    <a:cxn ang="0">
                      <a:pos x="9337" y="899"/>
                    </a:cxn>
                  </a:cxnLst>
                  <a:rect l="0" t="0" r="r" b="b"/>
                  <a:pathLst>
                    <a:path w="9518" h="1719">
                      <a:moveTo>
                        <a:pt x="9337" y="899"/>
                      </a:moveTo>
                      <a:lnTo>
                        <a:pt x="9337" y="899"/>
                      </a:lnTo>
                      <a:lnTo>
                        <a:pt x="9382" y="885"/>
                      </a:lnTo>
                      <a:lnTo>
                        <a:pt x="9428" y="874"/>
                      </a:lnTo>
                      <a:lnTo>
                        <a:pt x="9473" y="867"/>
                      </a:lnTo>
                      <a:lnTo>
                        <a:pt x="9518" y="862"/>
                      </a:lnTo>
                      <a:lnTo>
                        <a:pt x="9518" y="862"/>
                      </a:lnTo>
                      <a:lnTo>
                        <a:pt x="9466" y="860"/>
                      </a:lnTo>
                      <a:lnTo>
                        <a:pt x="9414" y="857"/>
                      </a:lnTo>
                      <a:lnTo>
                        <a:pt x="9362" y="852"/>
                      </a:lnTo>
                      <a:lnTo>
                        <a:pt x="9308" y="845"/>
                      </a:lnTo>
                      <a:lnTo>
                        <a:pt x="9200" y="827"/>
                      </a:lnTo>
                      <a:lnTo>
                        <a:pt x="9087" y="806"/>
                      </a:lnTo>
                      <a:lnTo>
                        <a:pt x="8971" y="780"/>
                      </a:lnTo>
                      <a:lnTo>
                        <a:pt x="8851" y="753"/>
                      </a:lnTo>
                      <a:lnTo>
                        <a:pt x="8727" y="720"/>
                      </a:lnTo>
                      <a:lnTo>
                        <a:pt x="8600" y="685"/>
                      </a:lnTo>
                      <a:lnTo>
                        <a:pt x="8331" y="608"/>
                      </a:lnTo>
                      <a:lnTo>
                        <a:pt x="8043" y="525"/>
                      </a:lnTo>
                      <a:lnTo>
                        <a:pt x="7891" y="481"/>
                      </a:lnTo>
                      <a:lnTo>
                        <a:pt x="7735" y="438"/>
                      </a:lnTo>
                      <a:lnTo>
                        <a:pt x="7572" y="395"/>
                      </a:lnTo>
                      <a:lnTo>
                        <a:pt x="7403" y="351"/>
                      </a:lnTo>
                      <a:lnTo>
                        <a:pt x="7229" y="308"/>
                      </a:lnTo>
                      <a:lnTo>
                        <a:pt x="7049" y="266"/>
                      </a:lnTo>
                      <a:lnTo>
                        <a:pt x="6861" y="226"/>
                      </a:lnTo>
                      <a:lnTo>
                        <a:pt x="6666" y="189"/>
                      </a:lnTo>
                      <a:lnTo>
                        <a:pt x="6466" y="153"/>
                      </a:lnTo>
                      <a:lnTo>
                        <a:pt x="6258" y="120"/>
                      </a:lnTo>
                      <a:lnTo>
                        <a:pt x="6152" y="104"/>
                      </a:lnTo>
                      <a:lnTo>
                        <a:pt x="6044" y="90"/>
                      </a:lnTo>
                      <a:lnTo>
                        <a:pt x="5933" y="76"/>
                      </a:lnTo>
                      <a:lnTo>
                        <a:pt x="5822" y="64"/>
                      </a:lnTo>
                      <a:lnTo>
                        <a:pt x="5707" y="52"/>
                      </a:lnTo>
                      <a:lnTo>
                        <a:pt x="5592" y="42"/>
                      </a:lnTo>
                      <a:lnTo>
                        <a:pt x="5474" y="31"/>
                      </a:lnTo>
                      <a:lnTo>
                        <a:pt x="5354" y="23"/>
                      </a:lnTo>
                      <a:lnTo>
                        <a:pt x="5231" y="16"/>
                      </a:lnTo>
                      <a:lnTo>
                        <a:pt x="5107" y="10"/>
                      </a:lnTo>
                      <a:lnTo>
                        <a:pt x="4982" y="5"/>
                      </a:lnTo>
                      <a:lnTo>
                        <a:pt x="4854" y="2"/>
                      </a:lnTo>
                      <a:lnTo>
                        <a:pt x="4723" y="0"/>
                      </a:lnTo>
                      <a:lnTo>
                        <a:pt x="4591" y="0"/>
                      </a:lnTo>
                      <a:lnTo>
                        <a:pt x="4456" y="0"/>
                      </a:lnTo>
                      <a:lnTo>
                        <a:pt x="4318" y="2"/>
                      </a:lnTo>
                      <a:lnTo>
                        <a:pt x="4181" y="7"/>
                      </a:lnTo>
                      <a:lnTo>
                        <a:pt x="4039" y="12"/>
                      </a:lnTo>
                      <a:lnTo>
                        <a:pt x="3896" y="19"/>
                      </a:lnTo>
                      <a:lnTo>
                        <a:pt x="3750" y="28"/>
                      </a:lnTo>
                      <a:lnTo>
                        <a:pt x="3750" y="28"/>
                      </a:lnTo>
                      <a:lnTo>
                        <a:pt x="3606" y="38"/>
                      </a:lnTo>
                      <a:lnTo>
                        <a:pt x="3463" y="52"/>
                      </a:lnTo>
                      <a:lnTo>
                        <a:pt x="3326" y="66"/>
                      </a:lnTo>
                      <a:lnTo>
                        <a:pt x="3192" y="82"/>
                      </a:lnTo>
                      <a:lnTo>
                        <a:pt x="3062" y="99"/>
                      </a:lnTo>
                      <a:lnTo>
                        <a:pt x="2935" y="118"/>
                      </a:lnTo>
                      <a:lnTo>
                        <a:pt x="2812" y="139"/>
                      </a:lnTo>
                      <a:lnTo>
                        <a:pt x="2692" y="160"/>
                      </a:lnTo>
                      <a:lnTo>
                        <a:pt x="2575" y="184"/>
                      </a:lnTo>
                      <a:lnTo>
                        <a:pt x="2461" y="209"/>
                      </a:lnTo>
                      <a:lnTo>
                        <a:pt x="2351" y="233"/>
                      </a:lnTo>
                      <a:lnTo>
                        <a:pt x="2243" y="261"/>
                      </a:lnTo>
                      <a:lnTo>
                        <a:pt x="2139" y="289"/>
                      </a:lnTo>
                      <a:lnTo>
                        <a:pt x="2038" y="316"/>
                      </a:lnTo>
                      <a:lnTo>
                        <a:pt x="1941" y="348"/>
                      </a:lnTo>
                      <a:lnTo>
                        <a:pt x="1847" y="377"/>
                      </a:lnTo>
                      <a:lnTo>
                        <a:pt x="1755" y="410"/>
                      </a:lnTo>
                      <a:lnTo>
                        <a:pt x="1666" y="441"/>
                      </a:lnTo>
                      <a:lnTo>
                        <a:pt x="1579" y="474"/>
                      </a:lnTo>
                      <a:lnTo>
                        <a:pt x="1496" y="509"/>
                      </a:lnTo>
                      <a:lnTo>
                        <a:pt x="1416" y="544"/>
                      </a:lnTo>
                      <a:lnTo>
                        <a:pt x="1338" y="579"/>
                      </a:lnTo>
                      <a:lnTo>
                        <a:pt x="1263" y="614"/>
                      </a:lnTo>
                      <a:lnTo>
                        <a:pt x="1192" y="650"/>
                      </a:lnTo>
                      <a:lnTo>
                        <a:pt x="1122" y="685"/>
                      </a:lnTo>
                      <a:lnTo>
                        <a:pt x="1055" y="721"/>
                      </a:lnTo>
                      <a:lnTo>
                        <a:pt x="990" y="760"/>
                      </a:lnTo>
                      <a:lnTo>
                        <a:pt x="928" y="796"/>
                      </a:lnTo>
                      <a:lnTo>
                        <a:pt x="869" y="833"/>
                      </a:lnTo>
                      <a:lnTo>
                        <a:pt x="811" y="869"/>
                      </a:lnTo>
                      <a:lnTo>
                        <a:pt x="757" y="907"/>
                      </a:lnTo>
                      <a:lnTo>
                        <a:pt x="705" y="944"/>
                      </a:lnTo>
                      <a:lnTo>
                        <a:pt x="655" y="980"/>
                      </a:lnTo>
                      <a:lnTo>
                        <a:pt x="606" y="1017"/>
                      </a:lnTo>
                      <a:lnTo>
                        <a:pt x="561" y="1053"/>
                      </a:lnTo>
                      <a:lnTo>
                        <a:pt x="518" y="1090"/>
                      </a:lnTo>
                      <a:lnTo>
                        <a:pt x="476" y="1125"/>
                      </a:lnTo>
                      <a:lnTo>
                        <a:pt x="436" y="1161"/>
                      </a:lnTo>
                      <a:lnTo>
                        <a:pt x="365" y="1229"/>
                      </a:lnTo>
                      <a:lnTo>
                        <a:pt x="299" y="1295"/>
                      </a:lnTo>
                      <a:lnTo>
                        <a:pt x="241" y="1359"/>
                      </a:lnTo>
                      <a:lnTo>
                        <a:pt x="191" y="1418"/>
                      </a:lnTo>
                      <a:lnTo>
                        <a:pt x="147" y="1474"/>
                      </a:lnTo>
                      <a:lnTo>
                        <a:pt x="111" y="1526"/>
                      </a:lnTo>
                      <a:lnTo>
                        <a:pt x="80" y="1573"/>
                      </a:lnTo>
                      <a:lnTo>
                        <a:pt x="54" y="1613"/>
                      </a:lnTo>
                      <a:lnTo>
                        <a:pt x="33" y="1648"/>
                      </a:lnTo>
                      <a:lnTo>
                        <a:pt x="19" y="1677"/>
                      </a:lnTo>
                      <a:lnTo>
                        <a:pt x="8" y="1698"/>
                      </a:lnTo>
                      <a:lnTo>
                        <a:pt x="0" y="1719"/>
                      </a:lnTo>
                      <a:lnTo>
                        <a:pt x="0" y="1719"/>
                      </a:lnTo>
                      <a:lnTo>
                        <a:pt x="917" y="1674"/>
                      </a:lnTo>
                      <a:lnTo>
                        <a:pt x="1866" y="1623"/>
                      </a:lnTo>
                      <a:lnTo>
                        <a:pt x="3851" y="1514"/>
                      </a:lnTo>
                      <a:lnTo>
                        <a:pt x="3851" y="1514"/>
                      </a:lnTo>
                      <a:lnTo>
                        <a:pt x="4219" y="1491"/>
                      </a:lnTo>
                      <a:lnTo>
                        <a:pt x="4584" y="1467"/>
                      </a:lnTo>
                      <a:lnTo>
                        <a:pt x="4947" y="1441"/>
                      </a:lnTo>
                      <a:lnTo>
                        <a:pt x="5305" y="1413"/>
                      </a:lnTo>
                      <a:lnTo>
                        <a:pt x="5662" y="1382"/>
                      </a:lnTo>
                      <a:lnTo>
                        <a:pt x="6016" y="1347"/>
                      </a:lnTo>
                      <a:lnTo>
                        <a:pt x="6366" y="1312"/>
                      </a:lnTo>
                      <a:lnTo>
                        <a:pt x="6711" y="1274"/>
                      </a:lnTo>
                      <a:lnTo>
                        <a:pt x="7054" y="1234"/>
                      </a:lnTo>
                      <a:lnTo>
                        <a:pt x="7393" y="1192"/>
                      </a:lnTo>
                      <a:lnTo>
                        <a:pt x="7728" y="1149"/>
                      </a:lnTo>
                      <a:lnTo>
                        <a:pt x="8058" y="1102"/>
                      </a:lnTo>
                      <a:lnTo>
                        <a:pt x="8385" y="1055"/>
                      </a:lnTo>
                      <a:lnTo>
                        <a:pt x="8706" y="1005"/>
                      </a:lnTo>
                      <a:lnTo>
                        <a:pt x="9024" y="952"/>
                      </a:lnTo>
                      <a:lnTo>
                        <a:pt x="9337" y="899"/>
                      </a:lnTo>
                      <a:lnTo>
                        <a:pt x="9337" y="899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84BC76"/>
                    </a:gs>
                    <a:gs pos="100000">
                      <a:srgbClr val="2F6C1C"/>
                    </a:gs>
                  </a:gsLst>
                  <a:lin ang="5160000" scaled="0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91" name="Rectangle 70"/>
          <p:cNvSpPr>
            <a:spLocks noChangeArrowheads="1"/>
          </p:cNvSpPr>
          <p:nvPr/>
        </p:nvSpPr>
        <p:spPr bwMode="auto">
          <a:xfrm>
            <a:off x="745143" y="352314"/>
            <a:ext cx="5426376" cy="3430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/>
          <a:lstStyle/>
          <a:p>
            <a:pPr>
              <a:lnSpc>
                <a:spcPct val="85000"/>
              </a:lnSpc>
              <a:spcBef>
                <a:spcPts val="200"/>
              </a:spcBef>
            </a:pPr>
            <a:r>
              <a:rPr lang="en-US" sz="4000" b="1" dirty="0" err="1">
                <a:solidFill>
                  <a:srgbClr val="00B050"/>
                </a:solidFill>
              </a:rPr>
              <a:t>Coeden</a:t>
            </a:r>
            <a:r>
              <a:rPr lang="en-US" sz="4000" b="1" dirty="0">
                <a:solidFill>
                  <a:srgbClr val="00B050"/>
                </a:solidFill>
              </a:rPr>
              <a:t> </a:t>
            </a:r>
            <a:r>
              <a:rPr lang="en-US" sz="4000" b="1" dirty="0" err="1">
                <a:solidFill>
                  <a:srgbClr val="00B050"/>
                </a:solidFill>
              </a:rPr>
              <a:t>Dosbarth</a:t>
            </a:r>
            <a:endParaRPr lang="en-US" sz="4000" b="1" dirty="0">
              <a:solidFill>
                <a:srgbClr val="00B050"/>
              </a:solidFill>
            </a:endParaRPr>
          </a:p>
          <a:p>
            <a:pPr>
              <a:lnSpc>
                <a:spcPct val="85000"/>
              </a:lnSpc>
              <a:spcBef>
                <a:spcPts val="200"/>
              </a:spcBef>
            </a:pPr>
            <a:endParaRPr lang="en-US" sz="2000" dirty="0">
              <a:solidFill>
                <a:srgbClr val="000000"/>
              </a:solidFill>
            </a:endParaRPr>
          </a:p>
          <a:p>
            <a:pPr>
              <a:lnSpc>
                <a:spcPct val="85000"/>
              </a:lnSpc>
              <a:spcBef>
                <a:spcPts val="200"/>
              </a:spcBef>
            </a:pPr>
            <a:endParaRPr lang="en-US" sz="2000" dirty="0">
              <a:solidFill>
                <a:srgbClr val="000000"/>
              </a:solidFill>
            </a:endParaRP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0000"/>
                </a:solidFill>
              </a:rPr>
              <a:t>Plant y </a:t>
            </a:r>
            <a:r>
              <a:rPr lang="en-US" sz="2000" b="1" dirty="0" err="1">
                <a:solidFill>
                  <a:srgbClr val="000000"/>
                </a:solidFill>
              </a:rPr>
              <a:t>dosbarth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enwi’r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goeden</a:t>
            </a:r>
            <a:r>
              <a:rPr lang="en-US" sz="2000" b="1" dirty="0">
                <a:solidFill>
                  <a:srgbClr val="000000"/>
                </a:solidFill>
              </a:rPr>
              <a:t>.</a:t>
            </a: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000000"/>
              </a:solidFill>
            </a:endParaRP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rgbClr val="000000"/>
                </a:solidFill>
              </a:rPr>
              <a:t>Enw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dosbrath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ar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pob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coeden</a:t>
            </a:r>
            <a:r>
              <a:rPr lang="en-US" sz="2000" b="1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85000"/>
              </a:lnSpc>
              <a:spcBef>
                <a:spcPts val="200"/>
              </a:spcBef>
            </a:pPr>
            <a:endParaRPr lang="en-US" sz="2000" b="1" dirty="0">
              <a:solidFill>
                <a:srgbClr val="000000"/>
              </a:solidFill>
            </a:endParaRP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0000"/>
                </a:solidFill>
                <a:highlight>
                  <a:srgbClr val="FFFF00"/>
                </a:highlight>
              </a:rPr>
              <a:t>£2.50 </a:t>
            </a:r>
            <a:r>
              <a:rPr lang="en-US" sz="2000" b="1" dirty="0" err="1">
                <a:solidFill>
                  <a:srgbClr val="000000"/>
                </a:solidFill>
              </a:rPr>
              <a:t>wrth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pob</a:t>
            </a:r>
            <a:r>
              <a:rPr lang="en-US" sz="2000" b="1" dirty="0">
                <a:solidFill>
                  <a:srgbClr val="000000"/>
                </a:solidFill>
              </a:rPr>
              <a:t> plenty </a:t>
            </a:r>
            <a:r>
              <a:rPr lang="en-US" sz="2000" b="1" dirty="0" err="1">
                <a:solidFill>
                  <a:srgbClr val="000000"/>
                </a:solidFill>
              </a:rPr>
              <a:t>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prynnu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coeden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I’r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dosbarth</a:t>
            </a:r>
            <a:endParaRPr lang="en-US" sz="2000" b="1" dirty="0">
              <a:solidFill>
                <a:srgbClr val="000000"/>
              </a:solidFill>
            </a:endParaRP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</a:endParaRPr>
          </a:p>
          <a:p>
            <a:pPr marL="342900" indent="-342900">
              <a:lnSpc>
                <a:spcPct val="85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6B6B6B"/>
              </a:solidFill>
              <a:latin typeface="Arial Narrow" pitchFamily="112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1A1FE0BF-249C-44C9-A5BD-E8A2D48596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7" r="23657"/>
          <a:stretch/>
        </p:blipFill>
        <p:spPr bwMode="auto">
          <a:xfrm>
            <a:off x="7042672" y="2223578"/>
            <a:ext cx="1956549" cy="260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1D42A7D-0330-421A-B371-1F8118A288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8" t="16114" r="34996" b="38017"/>
          <a:stretch/>
        </p:blipFill>
        <p:spPr bwMode="auto">
          <a:xfrm>
            <a:off x="6353759" y="668821"/>
            <a:ext cx="206619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3074" name="Picture 2" descr="GARDEN GIFT HAMPER  Garden lover  Birthday  Anniversary  image 1">
            <a:extLst>
              <a:ext uri="{FF2B5EF4-FFF2-40B4-BE49-F238E27FC236}">
                <a16:creationId xmlns:a16="http://schemas.microsoft.com/office/drawing/2014/main" id="{0FF82017-AF81-45B3-84C0-66ED35B1CC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6" r="4663" b="6044"/>
          <a:stretch/>
        </p:blipFill>
        <p:spPr bwMode="auto">
          <a:xfrm>
            <a:off x="3202390" y="-1"/>
            <a:ext cx="5941610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6A48B2-96DC-4F34-A9A6-276B3958F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620689"/>
            <a:ext cx="2596192" cy="158417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200" b="1" dirty="0" err="1">
                <a:solidFill>
                  <a:srgbClr val="00B050"/>
                </a:solidFill>
              </a:rPr>
              <a:t>Hamper</a:t>
            </a:r>
            <a:r>
              <a:rPr lang="en-US" sz="4200" b="1" dirty="0" err="1"/>
              <a:t>i</a:t>
            </a:r>
            <a:r>
              <a:rPr lang="en-US" sz="4200" b="1" dirty="0"/>
              <a:t/>
            </a:r>
            <a:br>
              <a:rPr lang="en-US" sz="4200" b="1" dirty="0"/>
            </a:br>
            <a:r>
              <a:rPr lang="en-US" sz="4200" b="1" dirty="0" err="1"/>
              <a:t>Gwanwyn</a:t>
            </a:r>
            <a:r>
              <a:rPr lang="en-US" sz="4200" b="1" dirty="0"/>
              <a:t/>
            </a:r>
            <a:br>
              <a:rPr lang="en-US" sz="4200" b="1" dirty="0"/>
            </a:br>
            <a:r>
              <a:rPr lang="en-US" sz="4200" b="1" dirty="0" err="1"/>
              <a:t>Dosbarth</a:t>
            </a:r>
            <a:endParaRPr lang="en-US" sz="4200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40ADC-31B6-4910-BA77-FAAA49472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657" y="2636912"/>
            <a:ext cx="3059791" cy="30292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9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en-US" dirty="0" err="1">
                <a:solidFill>
                  <a:schemeClr val="tx1"/>
                </a:solidFill>
                <a:highlight>
                  <a:srgbClr val="FFFF00"/>
                </a:highlight>
              </a:rPr>
              <a:t>Talu</a:t>
            </a:r>
            <a:r>
              <a:rPr lang="en-US" dirty="0">
                <a:solidFill>
                  <a:schemeClr val="tx1"/>
                </a:solidFill>
                <a:highlight>
                  <a:srgbClr val="FFFF00"/>
                </a:highlight>
              </a:rPr>
              <a:t> </a:t>
            </a:r>
            <a:r>
              <a:rPr lang="en-US" dirty="0" err="1">
                <a:solidFill>
                  <a:schemeClr val="tx1"/>
                </a:solidFill>
                <a:highlight>
                  <a:srgbClr val="FFFF00"/>
                </a:highlight>
              </a:rPr>
              <a:t>ar</a:t>
            </a:r>
            <a:r>
              <a:rPr lang="en-US" dirty="0">
                <a:solidFill>
                  <a:schemeClr val="tx1"/>
                </a:solidFill>
                <a:highlight>
                  <a:srgbClr val="FFFF00"/>
                </a:highlight>
              </a:rPr>
              <a:t> Squid- £1 </a:t>
            </a:r>
            <a:r>
              <a:rPr lang="en-US" dirty="0" err="1">
                <a:solidFill>
                  <a:schemeClr val="tx1"/>
                </a:solidFill>
                <a:highlight>
                  <a:srgbClr val="FFFF00"/>
                </a:highlight>
              </a:rPr>
              <a:t>tocyn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itemau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ar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gyfer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y hamper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fod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mewn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erbyn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ebrill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1af.</a:t>
            </a:r>
          </a:p>
          <a:p>
            <a:pPr algn="ctr">
              <a:lnSpc>
                <a:spcPct val="90000"/>
              </a:lnSpc>
            </a:pP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Raffl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i’w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dynnu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dydd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Mawrth 5ed, a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enillwyr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yn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casglu hamper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cyn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dydd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gwener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Ebrill</a:t>
            </a:r>
            <a:r>
              <a:rPr lang="en-GB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8fed.</a:t>
            </a:r>
            <a:endParaRPr lang="en-GB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endParaRPr lang="en-US" dirty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r">
              <a:lnSpc>
                <a:spcPct val="9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 algn="r">
              <a:lnSpc>
                <a:spcPct val="90000"/>
              </a:lnSpc>
            </a:pPr>
            <a:endParaRPr lang="en-US" dirty="0"/>
          </a:p>
          <a:p>
            <a:pPr algn="r">
              <a:lnSpc>
                <a:spcPct val="90000"/>
              </a:lnSpc>
            </a:pPr>
            <a:endParaRPr lang="en-US" sz="600" dirty="0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28259" y="0"/>
            <a:ext cx="9144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107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9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2581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1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249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3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0875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5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47" y="-8467"/>
            <a:ext cx="967571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4249" y="-8467"/>
            <a:ext cx="937369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9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78749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5" name="Graphic 24" descr="Checkmark with solid fill">
            <a:extLst>
              <a:ext uri="{FF2B5EF4-FFF2-40B4-BE49-F238E27FC236}">
                <a16:creationId xmlns:a16="http://schemas.microsoft.com/office/drawing/2014/main" id="{C0A461CD-2366-5911-EFA5-CECA4ECAA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732134" y="1930713"/>
            <a:ext cx="3022287" cy="302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88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7459C506-5F4B-4B75-9218-C7C3F87FA8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C659EEB-C3AE-4544-8263-417009DCDF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D99DB6C6-36F9-4576-A558-95153EADBE4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Rectangle 23">
              <a:extLst>
                <a:ext uri="{FF2B5EF4-FFF2-40B4-BE49-F238E27FC236}">
                  <a16:creationId xmlns:a16="http://schemas.microsoft.com/office/drawing/2014/main" id="{694E7916-EDE4-4B50-A4A1-6B28FDD4D9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5">
              <a:extLst>
                <a:ext uri="{FF2B5EF4-FFF2-40B4-BE49-F238E27FC236}">
                  <a16:creationId xmlns:a16="http://schemas.microsoft.com/office/drawing/2014/main" id="{6F6CB7BB-4370-4173-97F8-F636C0F149F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Isosceles Triangle 78">
              <a:extLst>
                <a:ext uri="{FF2B5EF4-FFF2-40B4-BE49-F238E27FC236}">
                  <a16:creationId xmlns:a16="http://schemas.microsoft.com/office/drawing/2014/main" id="{B0F590BB-1F51-4138-A2D4-2E483C84FB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7">
              <a:extLst>
                <a:ext uri="{FF2B5EF4-FFF2-40B4-BE49-F238E27FC236}">
                  <a16:creationId xmlns:a16="http://schemas.microsoft.com/office/drawing/2014/main" id="{4A492863-9797-45A2-BAB3-514F10C5F2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8">
              <a:extLst>
                <a:ext uri="{FF2B5EF4-FFF2-40B4-BE49-F238E27FC236}">
                  <a16:creationId xmlns:a16="http://schemas.microsoft.com/office/drawing/2014/main" id="{7C1E33F6-6D0F-4ECF-92F4-6F71D8BAF3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9">
              <a:extLst>
                <a:ext uri="{FF2B5EF4-FFF2-40B4-BE49-F238E27FC236}">
                  <a16:creationId xmlns:a16="http://schemas.microsoft.com/office/drawing/2014/main" id="{73EEEA64-7411-474B-BD0E-60C24B3F4E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4F82A6DD-92BB-4443-B5A5-05240DD558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79832BCB-1DCF-46AC-9FFA-170791668D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4E74DA95-CD7A-4D5E-9D27-67A759CE70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4" name="Picture 4" descr="Dad spat at and punched to the ground in front of his children in Swansea  park - Wales Online">
            <a:extLst>
              <a:ext uri="{FF2B5EF4-FFF2-40B4-BE49-F238E27FC236}">
                <a16:creationId xmlns:a16="http://schemas.microsoft.com/office/drawing/2014/main" id="{AD060490-BA27-4484-AC04-B6CF3890D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6307" y="2417194"/>
            <a:ext cx="3487503" cy="234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14AA3B5C-0C55-4FFF-9C45-8F9F7C074A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60978" y="1650669"/>
            <a:ext cx="0" cy="3431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ircle (3) | Highest point of the Graig Fawr Circular walk w… | Flickr">
            <a:extLst>
              <a:ext uri="{FF2B5EF4-FFF2-40B4-BE49-F238E27FC236}">
                <a16:creationId xmlns:a16="http://schemas.microsoft.com/office/drawing/2014/main" id="{E2DDDCB3-B848-4B60-A59F-34F502983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1569" y="2421263"/>
            <a:ext cx="3487503" cy="231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9791ED-24A5-44A7-8F1D-611059C10711}"/>
              </a:ext>
            </a:extLst>
          </p:cNvPr>
          <p:cNvSpPr txBox="1"/>
          <p:nvPr/>
        </p:nvSpPr>
        <p:spPr>
          <a:xfrm>
            <a:off x="1567214" y="853725"/>
            <a:ext cx="6408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err="1">
                <a:solidFill>
                  <a:srgbClr val="00B050"/>
                </a:solidFill>
              </a:rPr>
              <a:t>Taith</a:t>
            </a:r>
            <a:r>
              <a:rPr lang="en-GB" sz="4000" b="1" dirty="0">
                <a:solidFill>
                  <a:srgbClr val="00B050"/>
                </a:solidFill>
              </a:rPr>
              <a:t> </a:t>
            </a:r>
            <a:r>
              <a:rPr lang="en-GB" sz="4000" b="1" dirty="0" err="1">
                <a:solidFill>
                  <a:srgbClr val="00B050"/>
                </a:solidFill>
              </a:rPr>
              <a:t>Gerdded</a:t>
            </a:r>
            <a:r>
              <a:rPr lang="en-GB" sz="4000" b="1" dirty="0">
                <a:solidFill>
                  <a:srgbClr val="00B050"/>
                </a:solidFill>
              </a:rPr>
              <a:t> </a:t>
            </a:r>
            <a:r>
              <a:rPr lang="en-GB" sz="4000" b="1" dirty="0" err="1">
                <a:solidFill>
                  <a:srgbClr val="00B050"/>
                </a:solidFill>
              </a:rPr>
              <a:t>Noddedig</a:t>
            </a:r>
            <a:r>
              <a:rPr lang="en-GB" sz="4000" b="1" dirty="0">
                <a:solidFill>
                  <a:srgbClr val="00B050"/>
                </a:solidFill>
              </a:rPr>
              <a:t>
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217EA1-E75D-4B54-A321-5AC81C5356F6}"/>
              </a:ext>
            </a:extLst>
          </p:cNvPr>
          <p:cNvSpPr txBox="1"/>
          <p:nvPr/>
        </p:nvSpPr>
        <p:spPr>
          <a:xfrm>
            <a:off x="1209455" y="4978400"/>
            <a:ext cx="2996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00B050"/>
                </a:solidFill>
              </a:rPr>
              <a:t>Bryiago</a:t>
            </a:r>
            <a:r>
              <a:rPr lang="en-GB" sz="2000" b="1" dirty="0">
                <a:solidFill>
                  <a:srgbClr val="00B050"/>
                </a:solidFill>
              </a:rPr>
              <a:t> Bach-</a:t>
            </a:r>
          </a:p>
          <a:p>
            <a:pPr algn="ctr"/>
            <a:r>
              <a:rPr lang="en-GB" sz="2000" b="1" dirty="0">
                <a:solidFill>
                  <a:srgbClr val="00B050"/>
                </a:solidFill>
              </a:rPr>
              <a:t>Parc </a:t>
            </a:r>
            <a:r>
              <a:rPr lang="en-GB" sz="2000" b="1" dirty="0" err="1">
                <a:solidFill>
                  <a:srgbClr val="00B050"/>
                </a:solidFill>
              </a:rPr>
              <a:t>Coed</a:t>
            </a:r>
            <a:r>
              <a:rPr lang="en-GB" sz="2000" b="1" dirty="0">
                <a:solidFill>
                  <a:srgbClr val="00B050"/>
                </a:solidFill>
              </a:rPr>
              <a:t> Bach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AE5857-49AE-42EB-B72E-F48906BC1A22}"/>
              </a:ext>
            </a:extLst>
          </p:cNvPr>
          <p:cNvSpPr txBox="1"/>
          <p:nvPr/>
        </p:nvSpPr>
        <p:spPr>
          <a:xfrm>
            <a:off x="5143542" y="4954419"/>
            <a:ext cx="27689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00B050"/>
                </a:solidFill>
              </a:rPr>
              <a:t>Bryniago</a:t>
            </a:r>
            <a:r>
              <a:rPr lang="en-GB" sz="2000" b="1" dirty="0">
                <a:solidFill>
                  <a:srgbClr val="00B050"/>
                </a:solidFill>
              </a:rPr>
              <a:t> </a:t>
            </a:r>
            <a:r>
              <a:rPr lang="en-GB" sz="2000" b="1" dirty="0" err="1">
                <a:solidFill>
                  <a:srgbClr val="00B050"/>
                </a:solidFill>
              </a:rPr>
              <a:t>Mawr</a:t>
            </a:r>
            <a:r>
              <a:rPr lang="en-GB" sz="2000" b="1" dirty="0">
                <a:solidFill>
                  <a:srgbClr val="00B050"/>
                </a:solidFill>
              </a:rPr>
              <a:t>-</a:t>
            </a:r>
          </a:p>
          <a:p>
            <a:pPr algn="ctr"/>
            <a:r>
              <a:rPr lang="en-GB" sz="2000" b="1" dirty="0" err="1">
                <a:solidFill>
                  <a:srgbClr val="00B050"/>
                </a:solidFill>
              </a:rPr>
              <a:t>Graig</a:t>
            </a:r>
            <a:r>
              <a:rPr lang="en-GB" sz="2000" b="1" dirty="0">
                <a:solidFill>
                  <a:srgbClr val="00B050"/>
                </a:solidFill>
              </a:rPr>
              <a:t> Fawr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CBD451-74E4-49B0-8841-8F4C1F6BAB27}"/>
              </a:ext>
            </a:extLst>
          </p:cNvPr>
          <p:cNvSpPr txBox="1"/>
          <p:nvPr/>
        </p:nvSpPr>
        <p:spPr>
          <a:xfrm>
            <a:off x="539553" y="6004275"/>
            <a:ext cx="7920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Codi </a:t>
            </a:r>
            <a:r>
              <a:rPr lang="en-GB" dirty="0" err="1">
                <a:highlight>
                  <a:srgbClr val="FFFF00"/>
                </a:highlight>
              </a:rPr>
              <a:t>arian</a:t>
            </a:r>
            <a:r>
              <a:rPr lang="en-GB" dirty="0">
                <a:highlight>
                  <a:srgbClr val="FFFFFF"/>
                </a:highlight>
              </a:rPr>
              <a:t>                   ? </a:t>
            </a:r>
            <a:r>
              <a:rPr lang="en-GB" dirty="0" err="1">
                <a:highlight>
                  <a:srgbClr val="FFFFFF"/>
                </a:highlight>
              </a:rPr>
              <a:t>Gorffen</a:t>
            </a:r>
            <a:r>
              <a:rPr lang="en-GB" dirty="0">
                <a:highlight>
                  <a:srgbClr val="FFFFFF"/>
                </a:highlight>
              </a:rPr>
              <a:t> </a:t>
            </a:r>
            <a:r>
              <a:rPr lang="en-GB" dirty="0" err="1">
                <a:highlight>
                  <a:srgbClr val="FFFFFF"/>
                </a:highlight>
              </a:rPr>
              <a:t>yn</a:t>
            </a:r>
            <a:r>
              <a:rPr lang="en-GB" dirty="0">
                <a:highlight>
                  <a:srgbClr val="FFFFFF"/>
                </a:highlight>
              </a:rPr>
              <a:t> y </a:t>
            </a:r>
            <a:r>
              <a:rPr lang="en-GB" dirty="0" err="1">
                <a:highlight>
                  <a:srgbClr val="FFFFFF"/>
                </a:highlight>
              </a:rPr>
              <a:t>Clwb</a:t>
            </a:r>
            <a:r>
              <a:rPr lang="en-GB" dirty="0">
                <a:highlight>
                  <a:srgbClr val="FFFFFF"/>
                </a:highlight>
              </a:rPr>
              <a:t> </a:t>
            </a:r>
            <a:r>
              <a:rPr lang="en-GB" dirty="0" err="1">
                <a:highlight>
                  <a:srgbClr val="FFFFFF"/>
                </a:highlight>
              </a:rPr>
              <a:t>Criced</a:t>
            </a:r>
            <a:r>
              <a:rPr lang="en-GB" dirty="0">
                <a:highlight>
                  <a:srgbClr val="FFFFFF"/>
                </a:highlight>
              </a:rPr>
              <a:t> –Hot Dogs etc </a:t>
            </a:r>
          </a:p>
        </p:txBody>
      </p:sp>
    </p:spTree>
    <p:extLst>
      <p:ext uri="{BB962C8B-B14F-4D97-AF65-F5344CB8AC3E}">
        <p14:creationId xmlns:p14="http://schemas.microsoft.com/office/powerpoint/2010/main" val="903874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32A7E-B0FB-4BDB-B694-1553DD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052736"/>
            <a:ext cx="6347713" cy="877664"/>
          </a:xfrm>
        </p:spPr>
        <p:txBody>
          <a:bodyPr/>
          <a:lstStyle/>
          <a:p>
            <a:pPr algn="ctr"/>
            <a:r>
              <a:rPr lang="en-GB" b="1" dirty="0" err="1">
                <a:solidFill>
                  <a:srgbClr val="FF0000"/>
                </a:solidFill>
              </a:rPr>
              <a:t>Brynia</a:t>
            </a:r>
            <a:r>
              <a:rPr lang="en-GB" b="1" dirty="0">
                <a:solidFill>
                  <a:srgbClr val="00B050"/>
                </a:solidFill>
              </a:rPr>
              <a:t>-GO-GWYRDD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90E9C3-5F3A-4B65-BD4E-F75E4248B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rgbClr val="00B050"/>
                </a:solidFill>
              </a:rPr>
              <a:t>Addysg</a:t>
            </a:r>
            <a:r>
              <a:rPr lang="en-GB" b="1" dirty="0">
                <a:solidFill>
                  <a:srgbClr val="00B050"/>
                </a:solidFill>
              </a:rPr>
              <a:t> Plant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11717D-DD3C-4ECD-918E-56E29A6C416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Dylunio</a:t>
            </a:r>
            <a:r>
              <a:rPr lang="en-GB" dirty="0"/>
              <a:t> Poster</a:t>
            </a:r>
          </a:p>
          <a:p>
            <a:r>
              <a:rPr lang="en-GB" dirty="0"/>
              <a:t>Botanic Gardens</a:t>
            </a:r>
          </a:p>
          <a:p>
            <a:r>
              <a:rPr lang="en-GB" dirty="0"/>
              <a:t>Woodland Trust</a:t>
            </a:r>
          </a:p>
          <a:p>
            <a:r>
              <a:rPr lang="en-GB" dirty="0" err="1"/>
              <a:t>Coeden</a:t>
            </a:r>
            <a:r>
              <a:rPr lang="en-GB" dirty="0"/>
              <a:t> Dosbarth-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ofalu</a:t>
            </a:r>
            <a:r>
              <a:rPr lang="en-GB" dirty="0"/>
              <a:t> am y </a:t>
            </a:r>
            <a:r>
              <a:rPr lang="en-GB" dirty="0" err="1"/>
              <a:t>goeden</a:t>
            </a:r>
            <a:r>
              <a:rPr lang="en-GB" dirty="0"/>
              <a:t>
</a:t>
            </a:r>
            <a:r>
              <a:rPr lang="en-GB" dirty="0" err="1"/>
              <a:t>Cerdd</a:t>
            </a:r>
            <a:r>
              <a:rPr lang="en-GB" dirty="0"/>
              <a:t> </a:t>
            </a:r>
            <a:r>
              <a:rPr lang="en-GB" dirty="0" err="1"/>
              <a:t>Noddedig</a:t>
            </a:r>
            <a:r>
              <a:rPr lang="en-GB" dirty="0"/>
              <a:t>- </a:t>
            </a:r>
            <a:r>
              <a:rPr lang="en-GB" dirty="0" err="1"/>
              <a:t>natur</a:t>
            </a:r>
            <a:r>
              <a:rPr lang="en-GB" dirty="0"/>
              <a:t> o </a:t>
            </a:r>
            <a:r>
              <a:rPr lang="en-GB" dirty="0" err="1"/>
              <a:t>gwmpas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21DA18-661B-4D02-88E8-B9E1EBFEB9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Codi Arian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B20265-37CD-42CB-BAB1-2F53E71EFBE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/>
              <a:t>Gwisg</a:t>
            </a:r>
            <a:r>
              <a:rPr lang="en-GB" dirty="0"/>
              <a:t> </a:t>
            </a:r>
            <a:r>
              <a:rPr lang="en-GB" dirty="0" err="1"/>
              <a:t>Gwyrdd</a:t>
            </a:r>
            <a:r>
              <a:rPr lang="en-GB" dirty="0"/>
              <a:t> </a:t>
            </a:r>
          </a:p>
          <a:p>
            <a:r>
              <a:rPr lang="en-GB" dirty="0" err="1"/>
              <a:t>Coeden</a:t>
            </a:r>
            <a:r>
              <a:rPr lang="en-GB" dirty="0"/>
              <a:t> </a:t>
            </a:r>
            <a:r>
              <a:rPr lang="en-GB" dirty="0" err="1"/>
              <a:t>dosbarth</a:t>
            </a:r>
            <a:r>
              <a:rPr lang="en-GB" dirty="0"/>
              <a:t> </a:t>
            </a:r>
          </a:p>
          <a:p>
            <a:r>
              <a:rPr lang="en-GB" dirty="0" err="1"/>
              <a:t>Aigylchu</a:t>
            </a:r>
            <a:r>
              <a:rPr lang="en-GB" dirty="0"/>
              <a:t> </a:t>
            </a:r>
            <a:r>
              <a:rPr lang="en-GB" dirty="0" err="1"/>
              <a:t>Gwisg</a:t>
            </a:r>
            <a:r>
              <a:rPr lang="en-GB" dirty="0"/>
              <a:t> </a:t>
            </a:r>
            <a:r>
              <a:rPr lang="en-GB" dirty="0" err="1"/>
              <a:t>ysgol</a:t>
            </a:r>
            <a:endParaRPr lang="en-GB" dirty="0"/>
          </a:p>
          <a:p>
            <a:r>
              <a:rPr lang="en-GB" dirty="0" err="1"/>
              <a:t>Ailgylchu</a:t>
            </a:r>
            <a:r>
              <a:rPr lang="en-GB" dirty="0"/>
              <a:t> </a:t>
            </a:r>
            <a:r>
              <a:rPr lang="en-GB" dirty="0" err="1"/>
              <a:t>eitemau</a:t>
            </a:r>
            <a:endParaRPr lang="en-GB" dirty="0"/>
          </a:p>
          <a:p>
            <a:r>
              <a:rPr lang="en-GB" dirty="0" err="1"/>
              <a:t>Gwerthu</a:t>
            </a:r>
            <a:r>
              <a:rPr lang="en-GB" dirty="0"/>
              <a:t> </a:t>
            </a:r>
            <a:r>
              <a:rPr lang="en-GB" dirty="0" err="1"/>
              <a:t>ffrwyth</a:t>
            </a:r>
            <a:r>
              <a:rPr lang="en-GB" dirty="0"/>
              <a:t> a </a:t>
            </a:r>
            <a:r>
              <a:rPr lang="en-GB" dirty="0" err="1"/>
              <a:t>llysiau</a:t>
            </a:r>
            <a:endParaRPr lang="en-GB" dirty="0"/>
          </a:p>
          <a:p>
            <a:r>
              <a:rPr lang="en-GB" dirty="0" err="1"/>
              <a:t>Rafl-Hamperi</a:t>
            </a:r>
            <a:r>
              <a:rPr lang="en-GB" dirty="0"/>
              <a:t>= £1 tocyn</a:t>
            </a:r>
          </a:p>
          <a:p>
            <a:r>
              <a:rPr lang="en-GB" dirty="0" err="1"/>
              <a:t>Taith</a:t>
            </a:r>
            <a:r>
              <a:rPr lang="en-GB" dirty="0"/>
              <a:t> </a:t>
            </a:r>
            <a:r>
              <a:rPr lang="en-GB" dirty="0" err="1"/>
              <a:t>Noddedig</a:t>
            </a:r>
            <a:r>
              <a:rPr lang="en-GB" dirty="0"/>
              <a:t> a </a:t>
            </a:r>
            <a:r>
              <a:rPr lang="en-GB" dirty="0" err="1"/>
              <a:t>gorffen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Clwb</a:t>
            </a:r>
            <a:r>
              <a:rPr lang="en-GB" dirty="0"/>
              <a:t> </a:t>
            </a:r>
            <a:r>
              <a:rPr lang="en-GB" dirty="0" err="1"/>
              <a:t>Criced</a:t>
            </a:r>
            <a:r>
              <a:rPr lang="en-GB" dirty="0"/>
              <a:t>.</a:t>
            </a:r>
          </a:p>
          <a:p>
            <a:r>
              <a:rPr lang="en-GB" dirty="0"/>
              <a:t>Give as you live</a:t>
            </a:r>
          </a:p>
          <a:p>
            <a:pPr marL="0" indent="0">
              <a:buNone/>
            </a:pPr>
            <a:r>
              <a:rPr lang="en-GB" dirty="0"/>
              <a:t>     QR Code/ ‘Donate’</a:t>
            </a:r>
          </a:p>
        </p:txBody>
      </p:sp>
    </p:spTree>
    <p:extLst>
      <p:ext uri="{BB962C8B-B14F-4D97-AF65-F5344CB8AC3E}">
        <p14:creationId xmlns:p14="http://schemas.microsoft.com/office/powerpoint/2010/main" val="14213009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079C0-CCAD-433C-82DB-061323B6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i="0" dirty="0">
                <a:solidFill>
                  <a:srgbClr val="2D2827"/>
                </a:solidFill>
                <a:effectLst/>
                <a:latin typeface="PT Serif" panose="020A0603040505020204" pitchFamily="18" charset="0"/>
              </a:rPr>
              <a:t>Recycling schemes for schools</a:t>
            </a:r>
            <a:br>
              <a:rPr lang="en-GB" b="1" i="0" dirty="0">
                <a:solidFill>
                  <a:srgbClr val="2D2827"/>
                </a:solidFill>
                <a:effectLst/>
                <a:latin typeface="PT Serif" panose="020A06030405050202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C0F49-4358-405C-B60E-271C7D17A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Textiles- </a:t>
            </a:r>
            <a:r>
              <a:rPr lang="en-GB" sz="2500" b="0" i="0" u="sng" dirty="0">
                <a:solidFill>
                  <a:schemeClr val="accent1"/>
                </a:solidFill>
                <a:effectLst/>
                <a:latin typeface="Fira Sans" panose="020B0503050000020004" pitchFamily="34" charset="0"/>
              </a:rPr>
              <a:t>dragonbags.co.uk</a:t>
            </a:r>
          </a:p>
          <a:p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Printer cartridges-   </a:t>
            </a:r>
            <a:r>
              <a:rPr lang="en-GB" sz="2500" b="0" i="0" u="none" strike="noStrike" dirty="0">
                <a:solidFill>
                  <a:srgbClr val="F58220"/>
                </a:solidFill>
                <a:effectLst/>
                <a:latin typeface="Fira Sans" panose="020B0503050000020004" pitchFamily="34" charset="0"/>
                <a:hlinkClick r:id="rId2"/>
              </a:rPr>
              <a:t>emptiesplease.com</a:t>
            </a:r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 </a:t>
            </a:r>
          </a:p>
          <a:p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Mobile phones-  </a:t>
            </a:r>
            <a:r>
              <a:rPr lang="en-GB" sz="2500" b="0" i="0" u="none" strike="noStrike" dirty="0">
                <a:solidFill>
                  <a:srgbClr val="F58220"/>
                </a:solidFill>
                <a:effectLst/>
                <a:latin typeface="Fira Sans" panose="020B0503050000020004" pitchFamily="34" charset="0"/>
                <a:hlinkClick r:id="rId3"/>
              </a:rPr>
              <a:t>sellmymobile.com</a:t>
            </a:r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. </a:t>
            </a:r>
          </a:p>
          <a:p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CDs/DVDs/games-</a:t>
            </a:r>
            <a:r>
              <a:rPr lang="en-GB" sz="2500" b="0" i="0" u="none" strike="noStrike" dirty="0">
                <a:solidFill>
                  <a:srgbClr val="F58220"/>
                </a:solidFill>
                <a:effectLst/>
                <a:latin typeface="Fira Sans" panose="020B0503050000020004" pitchFamily="34" charset="0"/>
                <a:hlinkClick r:id="rId4"/>
              </a:rPr>
              <a:t> musicmagpie.co.uk</a:t>
            </a:r>
            <a:r>
              <a:rPr lang="en-GB" sz="25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. </a:t>
            </a:r>
          </a:p>
          <a:p>
            <a:r>
              <a:rPr lang="en-GB" sz="2500" dirty="0">
                <a:solidFill>
                  <a:srgbClr val="2D2827"/>
                </a:solidFill>
                <a:latin typeface="Fira Sans" panose="020B0503050000020004" pitchFamily="34" charset="0"/>
              </a:rPr>
              <a:t>Batteries</a:t>
            </a:r>
            <a:endParaRPr lang="en-GB" sz="2500" b="0" i="0" dirty="0">
              <a:solidFill>
                <a:srgbClr val="2D2827"/>
              </a:solidFill>
              <a:effectLst/>
              <a:latin typeface="Fira Sans" panose="020B0503050000020004" pitchFamily="34" charset="0"/>
            </a:endParaRPr>
          </a:p>
          <a:p>
            <a:endParaRPr lang="en-GB" dirty="0"/>
          </a:p>
          <a:p>
            <a:r>
              <a:rPr lang="en-GB" sz="3000" b="1" u="sng" dirty="0">
                <a:solidFill>
                  <a:srgbClr val="FFFF00"/>
                </a:solidFill>
              </a:rPr>
              <a:t>IN PROGRESS</a:t>
            </a:r>
          </a:p>
          <a:p>
            <a:r>
              <a:rPr lang="en-GB" dirty="0">
                <a:hlinkClick r:id="rId5"/>
              </a:rPr>
              <a:t>PTA+ Recycling schemes for schools</a:t>
            </a:r>
            <a:endParaRPr lang="en-GB" dirty="0"/>
          </a:p>
        </p:txBody>
      </p:sp>
      <p:pic>
        <p:nvPicPr>
          <p:cNvPr id="5" name="Graphic 4" descr="Checkmark with solid fill">
            <a:extLst>
              <a:ext uri="{FF2B5EF4-FFF2-40B4-BE49-F238E27FC236}">
                <a16:creationId xmlns:a16="http://schemas.microsoft.com/office/drawing/2014/main" id="{73A2493A-3934-D529-F2E6-462BA6FCA5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059832" y="3645024"/>
            <a:ext cx="216024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23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026" name="Picture 2" descr="Bottle Top Giraffe From Wirral School">
            <a:extLst>
              <a:ext uri="{FF2B5EF4-FFF2-40B4-BE49-F238E27FC236}">
                <a16:creationId xmlns:a16="http://schemas.microsoft.com/office/drawing/2014/main" id="{28F1B8C8-5953-4AAF-8E24-07233FAA32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85" r="-2" b="3446"/>
          <a:stretch/>
        </p:blipFill>
        <p:spPr bwMode="auto">
          <a:xfrm>
            <a:off x="3202390" y="-1"/>
            <a:ext cx="5941610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DF167A-8095-4B7A-961D-F8D66734E1B2}"/>
              </a:ext>
            </a:extLst>
          </p:cNvPr>
          <p:cNvSpPr txBox="1"/>
          <p:nvPr/>
        </p:nvSpPr>
        <p:spPr>
          <a:xfrm>
            <a:off x="320102" y="5085184"/>
            <a:ext cx="3572668" cy="1281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School Bottle Top Recycling Challenge (britishironworkcentre.co.uk)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28259" y="0"/>
            <a:ext cx="9144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107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9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2581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1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249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3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0875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5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47" y="-8467"/>
            <a:ext cx="967571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4249" y="-8467"/>
            <a:ext cx="937369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9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78749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DC1E90F-9742-46B3-A945-DDF8861769A5}"/>
              </a:ext>
            </a:extLst>
          </p:cNvPr>
          <p:cNvSpPr txBox="1"/>
          <p:nvPr/>
        </p:nvSpPr>
        <p:spPr>
          <a:xfrm>
            <a:off x="683568" y="743786"/>
            <a:ext cx="244827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000" b="1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School Bottle Top Recycle Challenge</a:t>
            </a:r>
          </a:p>
          <a:p>
            <a:endParaRPr lang="en-GB" dirty="0">
              <a:solidFill>
                <a:srgbClr val="373737"/>
              </a:solidFill>
              <a:latin typeface="Arial" panose="020B0604020202020204" pitchFamily="34" charset="0"/>
            </a:endParaRPr>
          </a:p>
          <a:p>
            <a:r>
              <a:rPr lang="en-GB" b="0" i="0" dirty="0">
                <a:solidFill>
                  <a:srgbClr val="373737"/>
                </a:solidFill>
                <a:effectLst/>
                <a:latin typeface="Arial" panose="020B0604020202020204" pitchFamily="34" charset="0"/>
              </a:rPr>
              <a:t>We have created six colourful giraffe sculptures, specially designed to serve as an attractive store for plastic or metal bottle tops.</a:t>
            </a:r>
            <a:endParaRPr lang="en-GB" dirty="0"/>
          </a:p>
        </p:txBody>
      </p:sp>
      <p:pic>
        <p:nvPicPr>
          <p:cNvPr id="3" name="Graphic 2" descr="Close with solid fill">
            <a:extLst>
              <a:ext uri="{FF2B5EF4-FFF2-40B4-BE49-F238E27FC236}">
                <a16:creationId xmlns:a16="http://schemas.microsoft.com/office/drawing/2014/main" id="{EE15413F-B73A-882A-2EBA-4D4D211CDA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792131" y="2152050"/>
            <a:ext cx="2545432" cy="254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27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ho is Adam? – Adam Yn Yr Ardd">
            <a:extLst>
              <a:ext uri="{FF2B5EF4-FFF2-40B4-BE49-F238E27FC236}">
                <a16:creationId xmlns:a16="http://schemas.microsoft.com/office/drawing/2014/main" id="{4D43F458-90E4-4779-9659-E8E5782F2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218" y="1738665"/>
            <a:ext cx="3871316" cy="387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erchant logo">
            <a:extLst>
              <a:ext uri="{FF2B5EF4-FFF2-40B4-BE49-F238E27FC236}">
                <a16:creationId xmlns:a16="http://schemas.microsoft.com/office/drawing/2014/main" id="{07483FC6-3113-4FE0-A2BA-7DA85CD7B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453" y="815819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1A3895-6731-44E4-ABA5-F6D03AAA3687}"/>
              </a:ext>
            </a:extLst>
          </p:cNvPr>
          <p:cNvSpPr txBox="1"/>
          <p:nvPr/>
        </p:nvSpPr>
        <p:spPr>
          <a:xfrm>
            <a:off x="1619672" y="5805264"/>
            <a:ext cx="4586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Adam Yn </a:t>
            </a:r>
            <a:r>
              <a:rPr lang="en-GB" dirty="0" err="1">
                <a:hlinkClick r:id="rId4"/>
              </a:rPr>
              <a:t>Yr</a:t>
            </a:r>
            <a:r>
              <a:rPr lang="en-GB" dirty="0">
                <a:hlinkClick r:id="rId4"/>
              </a:rPr>
              <a:t> </a:t>
            </a:r>
            <a:r>
              <a:rPr lang="en-GB" dirty="0" err="1">
                <a:hlinkClick r:id="rId4"/>
              </a:rPr>
              <a:t>Ardd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4C882-BC98-473C-BFCA-B2F6005FFCF1}"/>
              </a:ext>
            </a:extLst>
          </p:cNvPr>
          <p:cNvSpPr txBox="1"/>
          <p:nvPr/>
        </p:nvSpPr>
        <p:spPr>
          <a:xfrm flipH="1">
            <a:off x="539552" y="836712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B050"/>
                </a:solidFill>
              </a:rPr>
              <a:t>Adam </a:t>
            </a:r>
            <a:r>
              <a:rPr lang="en-GB" sz="4000" b="1" dirty="0" err="1">
                <a:solidFill>
                  <a:srgbClr val="00B050"/>
                </a:solidFill>
              </a:rPr>
              <a:t>yn</a:t>
            </a:r>
            <a:r>
              <a:rPr lang="en-GB" sz="4000" b="1" dirty="0">
                <a:solidFill>
                  <a:srgbClr val="00B050"/>
                </a:solidFill>
              </a:rPr>
              <a:t> </a:t>
            </a:r>
            <a:r>
              <a:rPr lang="en-GB" sz="4000" b="1" dirty="0" err="1">
                <a:solidFill>
                  <a:srgbClr val="00B050"/>
                </a:solidFill>
              </a:rPr>
              <a:t>yr</a:t>
            </a:r>
            <a:r>
              <a:rPr lang="en-GB" sz="4000" b="1" dirty="0">
                <a:solidFill>
                  <a:srgbClr val="00B050"/>
                </a:solidFill>
              </a:rPr>
              <a:t> </a:t>
            </a:r>
            <a:r>
              <a:rPr lang="en-GB" sz="4000" b="1" dirty="0" err="1">
                <a:solidFill>
                  <a:srgbClr val="00B050"/>
                </a:solidFill>
              </a:rPr>
              <a:t>Ardd</a:t>
            </a:r>
            <a:endParaRPr lang="en-GB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864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DD4AEAF-27E4-4108-AAF3-5267CADF6059}"/>
              </a:ext>
            </a:extLst>
          </p:cNvPr>
          <p:cNvSpPr txBox="1"/>
          <p:nvPr/>
        </p:nvSpPr>
        <p:spPr>
          <a:xfrm>
            <a:off x="395536" y="582066"/>
            <a:ext cx="8424936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0" dirty="0">
                <a:solidFill>
                  <a:srgbClr val="2D2827"/>
                </a:solidFill>
                <a:effectLst/>
                <a:latin typeface="PT Serif" panose="020B0604020202020204" pitchFamily="18" charset="0"/>
              </a:rPr>
              <a:t>Ways to use your garden to raise funds</a:t>
            </a:r>
            <a:br>
              <a:rPr lang="en-GB" sz="2000" b="1" i="0" dirty="0">
                <a:solidFill>
                  <a:srgbClr val="2D2827"/>
                </a:solidFill>
                <a:effectLst/>
                <a:latin typeface="PT Serif" panose="020B0604020202020204" pitchFamily="18" charset="0"/>
              </a:rPr>
            </a:br>
            <a:r>
              <a:rPr lang="en-GB" sz="2000" b="1" i="0" dirty="0">
                <a:solidFill>
                  <a:srgbClr val="2D2827"/>
                </a:solidFill>
                <a:effectLst/>
                <a:latin typeface="Fira Sans" panose="020B0604020202020204" pitchFamily="34" charset="0"/>
              </a:rPr>
              <a:t>How your school garden can be used to raise funds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6040202020202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604020202020204" pitchFamily="34" charset="0"/>
              </a:rPr>
            </a:br>
            <a:r>
              <a:rPr lang="en-GB" sz="1200" dirty="0"/>
              <a:t/>
            </a:r>
            <a:br>
              <a:rPr lang="en-GB" sz="1200" dirty="0"/>
            </a:br>
            <a:r>
              <a:rPr lang="en-GB" sz="1200" b="1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>1 Crop sales:</a:t>
            </a:r>
            <a:r>
              <a:rPr lang="en-GB" sz="1200" b="0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If you get a bumper crop of produce, be it strawberries in early summer, runner beans in late summer or pumpkins for Halloween, set up a stall at the school entrance.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>2 Cut flowers: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Does your school garden prioritise flowers? If so, cut them and make bunches to sell.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>3 Plant sales: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If your strawberry patch is getting too big or children have grown fruit tree saplings from seed, try selling off any surplus plants.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>4 Fruit juice or smoothies: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There’s nothing more refreshing on a late summer day. Make juice or smoothies and sell to parents and passers by.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5 Compost: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If your garden makes a lot of compost from food scraps and garden cuttings, bag it up and sell it. Peat-free and local!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6 Produce competitions: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Get budding gardeners to enter local contests to grow the biggest marrow, longest carrot or tallest sunflower.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7 Non-uniform gardeners: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Offer a chance for pupils to skip uniform for the day for a small fee, then come and work in the garden, raising money and learning about gardening in one go.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highlight>
                  <a:srgbClr val="FFFF00"/>
                </a:highlight>
                <a:latin typeface="Fira Sans" panose="020B0503050000020004" pitchFamily="34" charset="0"/>
              </a:rPr>
              <a:t>8 Open days and coffee mornings: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Charge a small fee or shake your donation bucket at an open day, bringing in the community to see the garden, do some pond dipping or just have a drink and a chat.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9 Treasure hunts: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Charge to open up the school garden to parents who might not have their own outside space but want to do a treasure hunt for their child’s birthday.</a:t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1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10 Rent a bed:</a:t>
            </a: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/>
            </a:r>
            <a:b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</a:br>
            <a:r>
              <a:rPr lang="en-GB" sz="1200" b="0" i="0" dirty="0">
                <a:solidFill>
                  <a:srgbClr val="2D2827"/>
                </a:solidFill>
                <a:effectLst/>
                <a:latin typeface="Fira Sans" panose="020B0503050000020004" pitchFamily="34" charset="0"/>
              </a:rPr>
              <a:t>If there are parents with no outside space outside, rent a flowerbed to them.</a:t>
            </a:r>
          </a:p>
          <a:p>
            <a:endParaRPr lang="en-GB" sz="1200" dirty="0">
              <a:solidFill>
                <a:srgbClr val="2D2827"/>
              </a:solidFill>
              <a:latin typeface="Fira Sans" panose="020B0503050000020004" pitchFamily="34" charset="0"/>
            </a:endParaRPr>
          </a:p>
          <a:p>
            <a:r>
              <a:rPr lang="en-GB" sz="1200" dirty="0">
                <a:hlinkClick r:id="rId2"/>
              </a:rPr>
              <a:t>PTA+ 10 ways to use your garden to raise funds</a:t>
            </a:r>
            <a:endParaRPr lang="en-GB" sz="1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F05B76F-546A-418F-A8EE-5AB422001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517232"/>
            <a:ext cx="2377538" cy="11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353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C17B0-D2FF-4E45-84FB-CF013CBB36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584" y="198173"/>
            <a:ext cx="6609757" cy="1185639"/>
          </a:xfrm>
        </p:spPr>
        <p:txBody>
          <a:bodyPr/>
          <a:lstStyle/>
          <a:p>
            <a:pPr algn="l"/>
            <a:r>
              <a:rPr lang="en-GB" b="1" dirty="0">
                <a:solidFill>
                  <a:srgbClr val="FF0000"/>
                </a:solidFill>
              </a:rPr>
              <a:t>Brynia</a:t>
            </a:r>
            <a:r>
              <a:rPr lang="en-GB" b="1" dirty="0">
                <a:solidFill>
                  <a:srgbClr val="00B050"/>
                </a:solidFill>
              </a:rPr>
              <a:t>-GO-GWYRDD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A3F8C7-9985-42AF-BEBA-A0E7FBD585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2494" y="4763640"/>
            <a:ext cx="6431834" cy="1905720"/>
          </a:xfrm>
        </p:spPr>
        <p:txBody>
          <a:bodyPr>
            <a:normAutofit fontScale="92500"/>
          </a:bodyPr>
          <a:lstStyle/>
          <a:p>
            <a:pPr algn="ctr"/>
            <a:r>
              <a:rPr lang="en-GB" sz="3000" b="0" i="0" dirty="0">
                <a:solidFill>
                  <a:schemeClr val="tx1"/>
                </a:solidFill>
                <a:effectLst/>
                <a:latin typeface="Oswald" panose="00000500000000000000" pitchFamily="2" charset="0"/>
              </a:rPr>
              <a:t>Recycle unwanted clothes and raise funds for your school!</a:t>
            </a:r>
          </a:p>
          <a:p>
            <a:pPr algn="ctr"/>
            <a:r>
              <a:rPr lang="en-GB" b="1" i="0" dirty="0">
                <a:solidFill>
                  <a:srgbClr val="BD162B"/>
                </a:solidFill>
                <a:effectLst/>
                <a:latin typeface="Nunito" pitchFamily="2" charset="0"/>
              </a:rPr>
              <a:t>Rags 2 Riches is a free fundraising scheme that helps schools across Wales raise funds through textile recycling</a:t>
            </a:r>
            <a:endParaRPr lang="en-GB" b="0" i="0" dirty="0">
              <a:solidFill>
                <a:srgbClr val="3A3A3A"/>
              </a:solidFill>
              <a:effectLst/>
              <a:latin typeface="Nunito" pitchFamily="2" charset="0"/>
            </a:endParaRPr>
          </a:p>
          <a:p>
            <a:endParaRPr lang="en-GB" dirty="0"/>
          </a:p>
        </p:txBody>
      </p:sp>
      <p:pic>
        <p:nvPicPr>
          <p:cNvPr id="4" name="Picture 2" descr="Rags 2 Riches 4 Schools">
            <a:extLst>
              <a:ext uri="{FF2B5EF4-FFF2-40B4-BE49-F238E27FC236}">
                <a16:creationId xmlns:a16="http://schemas.microsoft.com/office/drawing/2014/main" id="{9D08AAF0-CD45-97C7-99F2-E0256EC69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6792"/>
            <a:ext cx="451393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7" descr="Checkmark with solid fill">
            <a:extLst>
              <a:ext uri="{FF2B5EF4-FFF2-40B4-BE49-F238E27FC236}">
                <a16:creationId xmlns:a16="http://schemas.microsoft.com/office/drawing/2014/main" id="{EF65D5C0-D589-FF57-C195-A893A9498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797161" y="2094360"/>
            <a:ext cx="3022287" cy="302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01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CEE6E-8AB0-449C-AF99-9A3BA81EA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en-US" altLang="en-US" sz="3600" b="1" i="0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Fira Sans" panose="020B05030500000200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Second-hand uniform</a:t>
            </a:r>
            <a:r>
              <a:rPr kumimoji="0" lang="en-US" altLang="en-US" sz="3600" b="0" i="0" strike="noStrike" cap="none" normalizeH="0" baseline="0" dirty="0">
                <a:ln>
                  <a:noFill/>
                </a:ln>
                <a:solidFill>
                  <a:srgbClr val="99CA3C"/>
                </a:solidFill>
                <a:effectLst/>
                <a:latin typeface="Fira Sans" panose="020B05030500000200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/>
            </a:r>
            <a:br>
              <a:rPr kumimoji="0" lang="en-US" altLang="en-US" sz="3600" b="0" i="0" strike="noStrike" cap="none" normalizeH="0" baseline="0" dirty="0">
                <a:ln>
                  <a:noFill/>
                </a:ln>
                <a:solidFill>
                  <a:srgbClr val="99CA3C"/>
                </a:solidFill>
                <a:effectLst/>
                <a:latin typeface="Fira Sans" panose="020B05030500000200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</a:br>
            <a:r>
              <a:rPr kumimoji="0" lang="en-US" altLang="en-US" sz="2200" b="0" i="0" strike="noStrike" cap="none" normalizeH="0" baseline="0" dirty="0">
                <a:ln>
                  <a:noFill/>
                </a:ln>
                <a:solidFill>
                  <a:srgbClr val="99CA3C"/>
                </a:solidFill>
                <a:effectLst/>
                <a:latin typeface="Fira Sans" panose="020B05030500000200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Selling second-hand uniform can raise valuable funds, as well as reducing waste and helping those in need. Here's how to make it work for you</a:t>
            </a:r>
            <a:r>
              <a:rPr kumimoji="0" lang="en-US" altLang="en-US" sz="22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ira Sans" panose="020B0503050000020004" pitchFamily="34" charset="0"/>
              </a:rPr>
              <a:t/>
            </a:r>
            <a:br>
              <a:rPr kumimoji="0" lang="en-US" altLang="en-US" sz="22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ira Sans" panose="020B0503050000020004" pitchFamily="34" charset="0"/>
              </a:rPr>
            </a:br>
            <a:r>
              <a:rPr kumimoji="0" lang="en-US" altLang="en-US" sz="22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ira Sans" panose="020B0503050000020004" pitchFamily="34" charset="0"/>
              </a:rPr>
              <a:t/>
            </a:r>
            <a:br>
              <a:rPr kumimoji="0" lang="en-US" altLang="en-US" sz="22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ira Sans" panose="020B0503050000020004" pitchFamily="34" charset="0"/>
              </a:rPr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sz="2200" dirty="0"/>
              <a:t>June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en-GB" sz="2200" dirty="0"/>
          </a:p>
        </p:txBody>
      </p:sp>
      <p:pic>
        <p:nvPicPr>
          <p:cNvPr id="3074" name="Picture 2">
            <a:hlinkClick r:id="rId2"/>
            <a:extLst>
              <a:ext uri="{FF2B5EF4-FFF2-40B4-BE49-F238E27FC236}">
                <a16:creationId xmlns:a16="http://schemas.microsoft.com/office/drawing/2014/main" id="{FDFB15F2-2292-4B35-B1B1-D8ED153FD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170" y="3645024"/>
            <a:ext cx="4812605" cy="291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027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3781C-FC94-4371-A582-C2A35556DE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9593" y="908720"/>
            <a:ext cx="5544616" cy="2376264"/>
          </a:xfrm>
        </p:spPr>
        <p:txBody>
          <a:bodyPr/>
          <a:lstStyle/>
          <a:p>
            <a:pPr algn="ctr"/>
            <a:r>
              <a:rPr lang="en-GB" dirty="0"/>
              <a:t>   Busnesau </a:t>
            </a:r>
            <a:r>
              <a:rPr lang="en-GB" dirty="0" err="1"/>
              <a:t>lleol</a:t>
            </a:r>
            <a:r>
              <a:rPr lang="en-GB" dirty="0"/>
              <a:t/>
            </a:r>
            <a:br>
              <a:rPr lang="en-GB" dirty="0"/>
            </a:br>
            <a:r>
              <a:rPr lang="en-GB" sz="3000" dirty="0"/>
              <a:t>Letters &amp; leaflets to be sent to businesses</a:t>
            </a:r>
            <a:r>
              <a:rPr lang="en-GB" dirty="0"/>
              <a:t>
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4875D2-595A-4D9C-8427-CF09AD1383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0595" y="2564904"/>
            <a:ext cx="5826719" cy="4176464"/>
          </a:xfrm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Tesco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 op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Pontarddulais Garden Centre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Matthew Thomas Landscaping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dirty="0" err="1">
                <a:solidFill>
                  <a:schemeClr val="tx1"/>
                </a:solidFill>
              </a:rPr>
              <a:t>fwy</a:t>
            </a:r>
            <a:r>
              <a:rPr lang="en-GB" dirty="0">
                <a:solidFill>
                  <a:schemeClr val="tx1"/>
                </a:solidFill>
              </a:rPr>
              <a:t>…..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856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33484" y="0"/>
            <a:ext cx="9144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468234" y="3681413"/>
            <a:ext cx="357266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61926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400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068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694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4568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8223" y="-8467"/>
            <a:ext cx="4495777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C68740-64EF-4132-ADE1-47C058286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0341" y="609600"/>
            <a:ext cx="4549021" cy="5339680"/>
          </a:xfrm>
        </p:spPr>
        <p:txBody>
          <a:bodyPr anchor="ctr">
            <a:normAutofit/>
          </a:bodyPr>
          <a:lstStyle/>
          <a:p>
            <a:pPr algn="ctr"/>
            <a:r>
              <a:rPr lang="en-GB" sz="5000" b="1" dirty="0" err="1">
                <a:solidFill>
                  <a:srgbClr val="FF0000"/>
                </a:solidFill>
              </a:rPr>
              <a:t>Brynia</a:t>
            </a:r>
            <a:r>
              <a:rPr lang="en-GB" sz="5000" b="1" dirty="0">
                <a:solidFill>
                  <a:srgbClr val="00B050"/>
                </a:solidFill>
              </a:rPr>
              <a:t>-GO-GWYRDD</a:t>
            </a:r>
            <a:endParaRPr lang="en-GB" sz="5000" dirty="0">
              <a:solidFill>
                <a:srgbClr val="FFFFFF"/>
              </a:solidFill>
            </a:endParaRPr>
          </a:p>
        </p:txBody>
      </p:sp>
      <p:pic>
        <p:nvPicPr>
          <p:cNvPr id="4" name="Picture 2" descr="YGG Bryniago - Swansea">
            <a:extLst>
              <a:ext uri="{FF2B5EF4-FFF2-40B4-BE49-F238E27FC236}">
                <a16:creationId xmlns:a16="http://schemas.microsoft.com/office/drawing/2014/main" id="{FEEF095D-E45A-4755-B0F6-2A6EB2379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7938" y="2027159"/>
            <a:ext cx="2892580" cy="289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8101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C23080-0615-486F-91DA-DBDB186D25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7FF3AE-996E-4911-B711-22CB7019F5E8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16c05727-aa75-4e4a-9b5f-8a80a1165891"/>
    <ds:schemaRef ds:uri="71af3243-3dd4-4a8d-8c0d-dd76da1f02a5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C41EB15-7577-4CDA-B364-BDB86E32BD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12836</TotalTime>
  <Words>975</Words>
  <Application>Microsoft Office PowerPoint</Application>
  <PresentationFormat>On-screen Show (4:3)</PresentationFormat>
  <Paragraphs>91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Arial Narrow</vt:lpstr>
      <vt:lpstr>Calibri</vt:lpstr>
      <vt:lpstr>Fira Sans</vt:lpstr>
      <vt:lpstr>Nunito</vt:lpstr>
      <vt:lpstr>Oswald</vt:lpstr>
      <vt:lpstr>PT Serif</vt:lpstr>
      <vt:lpstr>Source Sans Pro</vt:lpstr>
      <vt:lpstr>Times New Roman</vt:lpstr>
      <vt:lpstr>Trebuchet MS</vt:lpstr>
      <vt:lpstr>Wingdings 3</vt:lpstr>
      <vt:lpstr>Facet</vt:lpstr>
      <vt:lpstr>Brynia-GO-GWYRDD  Ymgyrch  Mawrth - Gorffennaf</vt:lpstr>
      <vt:lpstr>Brynia-GO-GWYRDD</vt:lpstr>
      <vt:lpstr>Diwrnod Lawnsio</vt:lpstr>
      <vt:lpstr>Cystadleuaeth</vt:lpstr>
      <vt:lpstr>PowerPoint Presentation</vt:lpstr>
      <vt:lpstr>PowerPoint Presentation</vt:lpstr>
      <vt:lpstr>PowerPoint Presentation</vt:lpstr>
      <vt:lpstr>PowerPoint Presentation</vt:lpstr>
      <vt:lpstr>Slide 1</vt:lpstr>
      <vt:lpstr>Hamperi Gwanwyn Dosbarth</vt:lpstr>
      <vt:lpstr>PowerPoint Presentation</vt:lpstr>
      <vt:lpstr>Brynia-GO-GWYRDD</vt:lpstr>
      <vt:lpstr>Recycling schemes for schools </vt:lpstr>
      <vt:lpstr>PowerPoint Presentation</vt:lpstr>
      <vt:lpstr>PowerPoint Presentation</vt:lpstr>
      <vt:lpstr>PowerPoint Presentation</vt:lpstr>
      <vt:lpstr>Brynia-GO-GWYRDD</vt:lpstr>
      <vt:lpstr>Second-hand uniform Selling second-hand uniform can raise valuable funds, as well as reducing waste and helping those in need. Here's how to make it work for you    June </vt:lpstr>
      <vt:lpstr>   Busnesau lleol Letters &amp; leaflets to be sent to businesses
</vt:lpstr>
      <vt:lpstr>Brynia-GO-GWYRDD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Brynia-GO-GWYRDD</dc:title>
  <dc:creator>sharon Thomas</dc:creator>
  <cp:lastModifiedBy>Jones, Nia</cp:lastModifiedBy>
  <cp:revision>48</cp:revision>
  <cp:lastPrinted>2022-03-04T13:46:44Z</cp:lastPrinted>
  <dcterms:created xsi:type="dcterms:W3CDTF">2022-02-17T12:38:09Z</dcterms:created>
  <dcterms:modified xsi:type="dcterms:W3CDTF">2022-05-06T08:51:54Z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